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42" r:id="rId5"/>
    <p:sldId id="359" r:id="rId6"/>
    <p:sldId id="374" r:id="rId7"/>
    <p:sldId id="388" r:id="rId8"/>
    <p:sldId id="389" r:id="rId9"/>
    <p:sldId id="375" r:id="rId10"/>
    <p:sldId id="392" r:id="rId11"/>
    <p:sldId id="386" r:id="rId12"/>
    <p:sldId id="382" r:id="rId13"/>
    <p:sldId id="391" r:id="rId14"/>
    <p:sldId id="385" r:id="rId15"/>
    <p:sldId id="387" r:id="rId16"/>
    <p:sldId id="390" r:id="rId17"/>
    <p:sldId id="393" r:id="rId18"/>
    <p:sldId id="394" r:id="rId19"/>
    <p:sldId id="376" r:id="rId20"/>
    <p:sldId id="383" r:id="rId21"/>
    <p:sldId id="384" r:id="rId22"/>
    <p:sldId id="3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24C"/>
    <a:srgbClr val="E3FBFE"/>
    <a:srgbClr val="000000"/>
    <a:srgbClr val="FFFF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330C1E-B769-4CA1-8415-18714C8B0B04}" v="818" dt="2024-07-07T02:42:53.822"/>
  </p1510:revLst>
</p1510:revInfo>
</file>

<file path=ppt/tableStyles.xml><?xml version="1.0" encoding="utf-8"?>
<a:tblStyleLst xmlns:a="http://schemas.openxmlformats.org/drawingml/2006/main" def="{10A1B5D5-9B99-4C35-A422-299274C8766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621" autoAdjust="0"/>
  </p:normalViewPr>
  <p:slideViewPr>
    <p:cSldViewPr snapToGrid="0" snapToObjects="1" showGuides="1">
      <p:cViewPr varScale="1">
        <p:scale>
          <a:sx n="76" d="100"/>
          <a:sy n="76" d="100"/>
        </p:scale>
        <p:origin x="52" y="4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hru Beeharilal" userId="b2e7ca744050a818" providerId="LiveId" clId="{78330C1E-B769-4CA1-8415-18714C8B0B04}"/>
    <pc:docChg chg="undo custSel addSld delSld modSld sldOrd">
      <pc:chgData name="Dhru Beeharilal" userId="b2e7ca744050a818" providerId="LiveId" clId="{78330C1E-B769-4CA1-8415-18714C8B0B04}" dt="2024-07-07T02:47:14.521" v="6043"/>
      <pc:docMkLst>
        <pc:docMk/>
      </pc:docMkLst>
      <pc:sldChg chg="addSp modSp mod">
        <pc:chgData name="Dhru Beeharilal" userId="b2e7ca744050a818" providerId="LiveId" clId="{78330C1E-B769-4CA1-8415-18714C8B0B04}" dt="2024-07-06T23:01:47.050" v="236" actId="1038"/>
        <pc:sldMkLst>
          <pc:docMk/>
          <pc:sldMk cId="2498031464" sldId="342"/>
        </pc:sldMkLst>
        <pc:spChg chg="add mod">
          <ac:chgData name="Dhru Beeharilal" userId="b2e7ca744050a818" providerId="LiveId" clId="{78330C1E-B769-4CA1-8415-18714C8B0B04}" dt="2024-07-06T23:00:25.046" v="116" actId="1076"/>
          <ac:spMkLst>
            <pc:docMk/>
            <pc:sldMk cId="2498031464" sldId="342"/>
            <ac:spMk id="2" creationId="{0D6DEE72-0572-A87E-4E5C-097B130F260E}"/>
          </ac:spMkLst>
        </pc:spChg>
        <pc:spChg chg="add mod">
          <ac:chgData name="Dhru Beeharilal" userId="b2e7ca744050a818" providerId="LiveId" clId="{78330C1E-B769-4CA1-8415-18714C8B0B04}" dt="2024-07-06T23:01:47.050" v="236" actId="1038"/>
          <ac:spMkLst>
            <pc:docMk/>
            <pc:sldMk cId="2498031464" sldId="342"/>
            <ac:spMk id="3" creationId="{1F05B74E-F516-F8CF-9DDA-CB75FCCBBEFB}"/>
          </ac:spMkLst>
        </pc:spChg>
        <pc:spChg chg="mod">
          <ac:chgData name="Dhru Beeharilal" userId="b2e7ca744050a818" providerId="LiveId" clId="{78330C1E-B769-4CA1-8415-18714C8B0B04}" dt="2024-07-06T22:59:42.160" v="24" actId="14100"/>
          <ac:spMkLst>
            <pc:docMk/>
            <pc:sldMk cId="2498031464" sldId="342"/>
            <ac:spMk id="12" creationId="{997874EA-2F67-60CD-631F-5A787057F8CE}"/>
          </ac:spMkLst>
        </pc:spChg>
      </pc:sldChg>
      <pc:sldChg chg="addSp modSp mod modAnim">
        <pc:chgData name="Dhru Beeharilal" userId="b2e7ca744050a818" providerId="LiveId" clId="{78330C1E-B769-4CA1-8415-18714C8B0B04}" dt="2024-07-07T02:32:59.983" v="5925"/>
        <pc:sldMkLst>
          <pc:docMk/>
          <pc:sldMk cId="1460159330" sldId="359"/>
        </pc:sldMkLst>
        <pc:spChg chg="mod">
          <ac:chgData name="Dhru Beeharilal" userId="b2e7ca744050a818" providerId="LiveId" clId="{78330C1E-B769-4CA1-8415-18714C8B0B04}" dt="2024-07-07T02:31:46.939" v="5896" actId="14100"/>
          <ac:spMkLst>
            <pc:docMk/>
            <pc:sldMk cId="1460159330" sldId="359"/>
            <ac:spMk id="2" creationId="{7D0D5F34-5FF9-69B6-E879-5041252593E6}"/>
          </ac:spMkLst>
        </pc:spChg>
        <pc:picChg chg="add mod">
          <ac:chgData name="Dhru Beeharilal" userId="b2e7ca744050a818" providerId="LiveId" clId="{78330C1E-B769-4CA1-8415-18714C8B0B04}" dt="2024-07-06T23:06:03.207" v="470"/>
          <ac:picMkLst>
            <pc:docMk/>
            <pc:sldMk cId="1460159330" sldId="359"/>
            <ac:picMk id="3" creationId="{6E09980E-C799-1184-4453-D081F082B3DC}"/>
          </ac:picMkLst>
        </pc:picChg>
        <pc:picChg chg="add mod">
          <ac:chgData name="Dhru Beeharilal" userId="b2e7ca744050a818" providerId="LiveId" clId="{78330C1E-B769-4CA1-8415-18714C8B0B04}" dt="2024-07-06T23:06:06.847" v="471"/>
          <ac:picMkLst>
            <pc:docMk/>
            <pc:sldMk cId="1460159330" sldId="359"/>
            <ac:picMk id="4" creationId="{ABCCB3CB-A77B-2233-F048-48C974960272}"/>
          </ac:picMkLst>
        </pc:picChg>
        <pc:picChg chg="add mod">
          <ac:chgData name="Dhru Beeharilal" userId="b2e7ca744050a818" providerId="LiveId" clId="{78330C1E-B769-4CA1-8415-18714C8B0B04}" dt="2024-07-06T23:07:24.479" v="479"/>
          <ac:picMkLst>
            <pc:docMk/>
            <pc:sldMk cId="1460159330" sldId="359"/>
            <ac:picMk id="5" creationId="{8222EB6C-05A1-8477-0A77-92FCF4B59D22}"/>
          </ac:picMkLst>
        </pc:picChg>
        <pc:picChg chg="add mod">
          <ac:chgData name="Dhru Beeharilal" userId="b2e7ca744050a818" providerId="LiveId" clId="{78330C1E-B769-4CA1-8415-18714C8B0B04}" dt="2024-07-07T00:37:39.299" v="2170"/>
          <ac:picMkLst>
            <pc:docMk/>
            <pc:sldMk cId="1460159330" sldId="359"/>
            <ac:picMk id="6" creationId="{812289E0-B2B4-F831-28BC-A2A8E9E9500B}"/>
          </ac:picMkLst>
        </pc:picChg>
        <pc:picChg chg="add mod">
          <ac:chgData name="Dhru Beeharilal" userId="b2e7ca744050a818" providerId="LiveId" clId="{78330C1E-B769-4CA1-8415-18714C8B0B04}" dt="2024-07-07T02:31:54.488" v="5898" actId="1076"/>
          <ac:picMkLst>
            <pc:docMk/>
            <pc:sldMk cId="1460159330" sldId="359"/>
            <ac:picMk id="12290" creationId="{D9F1B55D-75A6-0B0B-4CE0-652EB546FB54}"/>
          </ac:picMkLst>
        </pc:picChg>
      </pc:sldChg>
      <pc:sldChg chg="del">
        <pc:chgData name="Dhru Beeharilal" userId="b2e7ca744050a818" providerId="LiveId" clId="{78330C1E-B769-4CA1-8415-18714C8B0B04}" dt="2024-07-07T02:44:49.001" v="6041" actId="2696"/>
        <pc:sldMkLst>
          <pc:docMk/>
          <pc:sldMk cId="1330733909" sldId="365"/>
        </pc:sldMkLst>
      </pc:sldChg>
      <pc:sldChg chg="addSp modSp mod">
        <pc:chgData name="Dhru Beeharilal" userId="b2e7ca744050a818" providerId="LiveId" clId="{78330C1E-B769-4CA1-8415-18714C8B0B04}" dt="2024-07-07T02:43:18.143" v="5948" actId="1076"/>
        <pc:sldMkLst>
          <pc:docMk/>
          <pc:sldMk cId="2395464980" sldId="372"/>
        </pc:sldMkLst>
        <pc:spChg chg="mod">
          <ac:chgData name="Dhru Beeharilal" userId="b2e7ca744050a818" providerId="LiveId" clId="{78330C1E-B769-4CA1-8415-18714C8B0B04}" dt="2024-07-07T02:43:18.143" v="5948" actId="1076"/>
          <ac:spMkLst>
            <pc:docMk/>
            <pc:sldMk cId="2395464980" sldId="372"/>
            <ac:spMk id="6" creationId="{FB9E86C2-E3F9-D530-808C-BF3A4CF23362}"/>
          </ac:spMkLst>
        </pc:spChg>
        <pc:picChg chg="add mod">
          <ac:chgData name="Dhru Beeharilal" userId="b2e7ca744050a818" providerId="LiveId" clId="{78330C1E-B769-4CA1-8415-18714C8B0B04}" dt="2024-07-07T02:43:13.177" v="5947" actId="1076"/>
          <ac:picMkLst>
            <pc:docMk/>
            <pc:sldMk cId="2395464980" sldId="372"/>
            <ac:picMk id="3" creationId="{2B789B43-A0E2-D364-B3CD-628C4D5C8416}"/>
          </ac:picMkLst>
        </pc:picChg>
      </pc:sldChg>
      <pc:sldChg chg="addSp delSp modSp del mod modAnim modNotesTx">
        <pc:chgData name="Dhru Beeharilal" userId="b2e7ca744050a818" providerId="LiveId" clId="{78330C1E-B769-4CA1-8415-18714C8B0B04}" dt="2024-07-07T02:09:18.062" v="4131" actId="2696"/>
        <pc:sldMkLst>
          <pc:docMk/>
          <pc:sldMk cId="1397193754" sldId="373"/>
        </pc:sldMkLst>
        <pc:spChg chg="mod">
          <ac:chgData name="Dhru Beeharilal" userId="b2e7ca744050a818" providerId="LiveId" clId="{78330C1E-B769-4CA1-8415-18714C8B0B04}" dt="2024-07-06T23:09:43.908" v="516" actId="1076"/>
          <ac:spMkLst>
            <pc:docMk/>
            <pc:sldMk cId="1397193754" sldId="373"/>
            <ac:spMk id="4" creationId="{260D053B-A40A-3228-B6D5-3371B9EE2E56}"/>
          </ac:spMkLst>
        </pc:spChg>
        <pc:picChg chg="add del mod">
          <ac:chgData name="Dhru Beeharilal" userId="b2e7ca744050a818" providerId="LiveId" clId="{78330C1E-B769-4CA1-8415-18714C8B0B04}" dt="2024-07-07T00:23:53.403" v="1406" actId="478"/>
          <ac:picMkLst>
            <pc:docMk/>
            <pc:sldMk cId="1397193754" sldId="373"/>
            <ac:picMk id="5" creationId="{05E4513A-1CFC-D618-CE83-474FA445B9B8}"/>
          </ac:picMkLst>
        </pc:picChg>
        <pc:picChg chg="add del mod">
          <ac:chgData name="Dhru Beeharilal" userId="b2e7ca744050a818" providerId="LiveId" clId="{78330C1E-B769-4CA1-8415-18714C8B0B04}" dt="2024-07-07T00:37:45.997" v="2173" actId="478"/>
          <ac:picMkLst>
            <pc:docMk/>
            <pc:sldMk cId="1397193754" sldId="373"/>
            <ac:picMk id="6" creationId="{AD57F111-3D35-06E5-B84A-626250C94192}"/>
          </ac:picMkLst>
        </pc:picChg>
        <pc:picChg chg="add mod">
          <ac:chgData name="Dhru Beeharilal" userId="b2e7ca744050a818" providerId="LiveId" clId="{78330C1E-B769-4CA1-8415-18714C8B0B04}" dt="2024-07-07T00:24:05.185" v="1410" actId="1076"/>
          <ac:picMkLst>
            <pc:docMk/>
            <pc:sldMk cId="1397193754" sldId="373"/>
            <ac:picMk id="4098" creationId="{5B03F3F2-2D8F-B00C-849A-EA446D6E85D8}"/>
          </ac:picMkLst>
        </pc:picChg>
      </pc:sldChg>
      <pc:sldChg chg="addSp delSp modSp mod modAnim">
        <pc:chgData name="Dhru Beeharilal" userId="b2e7ca744050a818" providerId="LiveId" clId="{78330C1E-B769-4CA1-8415-18714C8B0B04}" dt="2024-07-07T02:30:07.449" v="5808"/>
        <pc:sldMkLst>
          <pc:docMk/>
          <pc:sldMk cId="598144966" sldId="374"/>
        </pc:sldMkLst>
        <pc:spChg chg="add del mod">
          <ac:chgData name="Dhru Beeharilal" userId="b2e7ca744050a818" providerId="LiveId" clId="{78330C1E-B769-4CA1-8415-18714C8B0B04}" dt="2024-07-06T23:08:05.305" v="486" actId="478"/>
          <ac:spMkLst>
            <pc:docMk/>
            <pc:sldMk cId="598144966" sldId="374"/>
            <ac:spMk id="6" creationId="{AD64C3A5-AC77-536B-BA9F-0C0C0D4130BF}"/>
          </ac:spMkLst>
        </pc:spChg>
        <pc:spChg chg="mod">
          <ac:chgData name="Dhru Beeharilal" userId="b2e7ca744050a818" providerId="LiveId" clId="{78330C1E-B769-4CA1-8415-18714C8B0B04}" dt="2024-07-07T02:28:48.951" v="5805" actId="20577"/>
          <ac:spMkLst>
            <pc:docMk/>
            <pc:sldMk cId="598144966" sldId="374"/>
            <ac:spMk id="20" creationId="{7F456FBE-C9F5-FA43-55E9-A9AD6D42C001}"/>
          </ac:spMkLst>
        </pc:spChg>
        <pc:picChg chg="del">
          <ac:chgData name="Dhru Beeharilal" userId="b2e7ca744050a818" providerId="LiveId" clId="{78330C1E-B769-4CA1-8415-18714C8B0B04}" dt="2024-07-06T23:08:03.344" v="485" actId="478"/>
          <ac:picMkLst>
            <pc:docMk/>
            <pc:sldMk cId="598144966" sldId="374"/>
            <ac:picMk id="8" creationId="{E1DBD4C7-D952-4426-40FD-8799F80F821F}"/>
          </ac:picMkLst>
        </pc:picChg>
        <pc:picChg chg="add mod">
          <ac:chgData name="Dhru Beeharilal" userId="b2e7ca744050a818" providerId="LiveId" clId="{78330C1E-B769-4CA1-8415-18714C8B0B04}" dt="2024-07-07T00:37:42.263" v="2171"/>
          <ac:picMkLst>
            <pc:docMk/>
            <pc:sldMk cId="598144966" sldId="374"/>
            <ac:picMk id="9" creationId="{6D212269-87F8-2E59-1A18-5CDC89A5794D}"/>
          </ac:picMkLst>
        </pc:picChg>
        <pc:picChg chg="mod modCrop">
          <ac:chgData name="Dhru Beeharilal" userId="b2e7ca744050a818" providerId="LiveId" clId="{78330C1E-B769-4CA1-8415-18714C8B0B04}" dt="2024-07-06T23:08:00.566" v="484" actId="1076"/>
          <ac:picMkLst>
            <pc:docMk/>
            <pc:sldMk cId="598144966" sldId="374"/>
            <ac:picMk id="12" creationId="{4671D561-A991-FFC7-05E9-8AE7E8E2192E}"/>
          </ac:picMkLst>
        </pc:picChg>
      </pc:sldChg>
      <pc:sldChg chg="addSp modSp mod ord modAnim modNotesTx">
        <pc:chgData name="Dhru Beeharilal" userId="b2e7ca744050a818" providerId="LiveId" clId="{78330C1E-B769-4CA1-8415-18714C8B0B04}" dt="2024-07-07T02:37:23.487" v="5939" actId="20577"/>
        <pc:sldMkLst>
          <pc:docMk/>
          <pc:sldMk cId="1962637282" sldId="375"/>
        </pc:sldMkLst>
        <pc:spChg chg="mod">
          <ac:chgData name="Dhru Beeharilal" userId="b2e7ca744050a818" providerId="LiveId" clId="{78330C1E-B769-4CA1-8415-18714C8B0B04}" dt="2024-07-07T00:47:35.191" v="3182" actId="20577"/>
          <ac:spMkLst>
            <pc:docMk/>
            <pc:sldMk cId="1962637282" sldId="375"/>
            <ac:spMk id="2" creationId="{D9F60903-003B-273E-3584-5312F76C3EF3}"/>
          </ac:spMkLst>
        </pc:spChg>
        <pc:spChg chg="mod">
          <ac:chgData name="Dhru Beeharilal" userId="b2e7ca744050a818" providerId="LiveId" clId="{78330C1E-B769-4CA1-8415-18714C8B0B04}" dt="2024-07-07T02:37:23.487" v="5939" actId="20577"/>
          <ac:spMkLst>
            <pc:docMk/>
            <pc:sldMk cId="1962637282" sldId="375"/>
            <ac:spMk id="4" creationId="{74160DFF-2E7E-7A22-819A-C011020DFF01}"/>
          </ac:spMkLst>
        </pc:spChg>
        <pc:picChg chg="add mod">
          <ac:chgData name="Dhru Beeharilal" userId="b2e7ca744050a818" providerId="LiveId" clId="{78330C1E-B769-4CA1-8415-18714C8B0B04}" dt="2024-07-07T02:02:43.167" v="3830" actId="1076"/>
          <ac:picMkLst>
            <pc:docMk/>
            <pc:sldMk cId="1962637282" sldId="375"/>
            <ac:picMk id="5" creationId="{23F2BC2F-0557-988C-7B53-252B66474926}"/>
          </ac:picMkLst>
        </pc:picChg>
        <pc:picChg chg="add mod">
          <ac:chgData name="Dhru Beeharilal" userId="b2e7ca744050a818" providerId="LiveId" clId="{78330C1E-B769-4CA1-8415-18714C8B0B04}" dt="2024-07-07T00:37:50.319" v="2174"/>
          <ac:picMkLst>
            <pc:docMk/>
            <pc:sldMk cId="1962637282" sldId="375"/>
            <ac:picMk id="6" creationId="{93E3B3D9-C6DB-C5EC-FDBF-07825140269D}"/>
          </ac:picMkLst>
        </pc:picChg>
      </pc:sldChg>
      <pc:sldChg chg="addSp delSp modSp mod modNotesTx">
        <pc:chgData name="Dhru Beeharilal" userId="b2e7ca744050a818" providerId="LiveId" clId="{78330C1E-B769-4CA1-8415-18714C8B0B04}" dt="2024-07-07T02:20:36.273" v="5654" actId="20577"/>
        <pc:sldMkLst>
          <pc:docMk/>
          <pc:sldMk cId="1073601555" sldId="376"/>
        </pc:sldMkLst>
        <pc:spChg chg="mod">
          <ac:chgData name="Dhru Beeharilal" userId="b2e7ca744050a818" providerId="LiveId" clId="{78330C1E-B769-4CA1-8415-18714C8B0B04}" dt="2024-07-07T02:18:50.617" v="5295" actId="20577"/>
          <ac:spMkLst>
            <pc:docMk/>
            <pc:sldMk cId="1073601555" sldId="376"/>
            <ac:spMk id="2" creationId="{6CCA29A4-AAFD-04EE-0732-0671E83D5EF1}"/>
          </ac:spMkLst>
        </pc:spChg>
        <pc:spChg chg="mod">
          <ac:chgData name="Dhru Beeharilal" userId="b2e7ca744050a818" providerId="LiveId" clId="{78330C1E-B769-4CA1-8415-18714C8B0B04}" dt="2024-07-07T02:19:06.611" v="5337" actId="20577"/>
          <ac:spMkLst>
            <pc:docMk/>
            <pc:sldMk cId="1073601555" sldId="376"/>
            <ac:spMk id="3" creationId="{F09FEE91-E849-1CB0-9E51-A58B99C631C5}"/>
          </ac:spMkLst>
        </pc:spChg>
        <pc:spChg chg="mod">
          <ac:chgData name="Dhru Beeharilal" userId="b2e7ca744050a818" providerId="LiveId" clId="{78330C1E-B769-4CA1-8415-18714C8B0B04}" dt="2024-07-07T02:19:12.144" v="5347" actId="20577"/>
          <ac:spMkLst>
            <pc:docMk/>
            <pc:sldMk cId="1073601555" sldId="376"/>
            <ac:spMk id="4" creationId="{9B774F1A-D233-C240-B22D-F82C6161FAC1}"/>
          </ac:spMkLst>
        </pc:spChg>
        <pc:spChg chg="add del mod">
          <ac:chgData name="Dhru Beeharilal" userId="b2e7ca744050a818" providerId="LiveId" clId="{78330C1E-B769-4CA1-8415-18714C8B0B04}" dt="2024-07-07T02:17:52.178" v="5241" actId="478"/>
          <ac:spMkLst>
            <pc:docMk/>
            <pc:sldMk cId="1073601555" sldId="376"/>
            <ac:spMk id="7" creationId="{770855A3-C6CA-85A1-E12A-5C6D10CC9A2E}"/>
          </ac:spMkLst>
        </pc:spChg>
        <pc:spChg chg="add mod">
          <ac:chgData name="Dhru Beeharilal" userId="b2e7ca744050a818" providerId="LiveId" clId="{78330C1E-B769-4CA1-8415-18714C8B0B04}" dt="2024-07-07T02:18:19.039" v="5261" actId="14100"/>
          <ac:spMkLst>
            <pc:docMk/>
            <pc:sldMk cId="1073601555" sldId="376"/>
            <ac:spMk id="8" creationId="{C6737B8C-7158-16F7-BE33-78D4A51C4859}"/>
          </ac:spMkLst>
        </pc:spChg>
        <pc:spChg chg="add mod">
          <ac:chgData name="Dhru Beeharilal" userId="b2e7ca744050a818" providerId="LiveId" clId="{78330C1E-B769-4CA1-8415-18714C8B0B04}" dt="2024-07-07T02:18:37.009" v="5268" actId="20577"/>
          <ac:spMkLst>
            <pc:docMk/>
            <pc:sldMk cId="1073601555" sldId="376"/>
            <ac:spMk id="9" creationId="{554A7FFA-0726-1194-B25A-790DA89BAA1A}"/>
          </ac:spMkLst>
        </pc:spChg>
      </pc:sldChg>
      <pc:sldChg chg="del">
        <pc:chgData name="Dhru Beeharilal" userId="b2e7ca744050a818" providerId="LiveId" clId="{78330C1E-B769-4CA1-8415-18714C8B0B04}" dt="2024-07-07T02:44:49.001" v="6041" actId="2696"/>
        <pc:sldMkLst>
          <pc:docMk/>
          <pc:sldMk cId="2170071140" sldId="379"/>
        </pc:sldMkLst>
      </pc:sldChg>
      <pc:sldChg chg="del">
        <pc:chgData name="Dhru Beeharilal" userId="b2e7ca744050a818" providerId="LiveId" clId="{78330C1E-B769-4CA1-8415-18714C8B0B04}" dt="2024-07-07T02:44:49.001" v="6041" actId="2696"/>
        <pc:sldMkLst>
          <pc:docMk/>
          <pc:sldMk cId="3304068007" sldId="381"/>
        </pc:sldMkLst>
      </pc:sldChg>
      <pc:sldChg chg="addSp modSp mod modAnim modNotesTx">
        <pc:chgData name="Dhru Beeharilal" userId="b2e7ca744050a818" providerId="LiveId" clId="{78330C1E-B769-4CA1-8415-18714C8B0B04}" dt="2024-07-07T02:11:00.911" v="4336" actId="20577"/>
        <pc:sldMkLst>
          <pc:docMk/>
          <pc:sldMk cId="3948723732" sldId="382"/>
        </pc:sldMkLst>
        <pc:spChg chg="mod">
          <ac:chgData name="Dhru Beeharilal" userId="b2e7ca744050a818" providerId="LiveId" clId="{78330C1E-B769-4CA1-8415-18714C8B0B04}" dt="2024-07-06T23:50:40.033" v="872" actId="20577"/>
          <ac:spMkLst>
            <pc:docMk/>
            <pc:sldMk cId="3948723732" sldId="382"/>
            <ac:spMk id="2" creationId="{D9F60903-003B-273E-3584-5312F76C3EF3}"/>
          </ac:spMkLst>
        </pc:spChg>
        <pc:spChg chg="mod">
          <ac:chgData name="Dhru Beeharilal" userId="b2e7ca744050a818" providerId="LiveId" clId="{78330C1E-B769-4CA1-8415-18714C8B0B04}" dt="2024-07-06T23:57:34.970" v="1303" actId="20577"/>
          <ac:spMkLst>
            <pc:docMk/>
            <pc:sldMk cId="3948723732" sldId="382"/>
            <ac:spMk id="4" creationId="{74160DFF-2E7E-7A22-819A-C011020DFF01}"/>
          </ac:spMkLst>
        </pc:spChg>
        <pc:spChg chg="add mod">
          <ac:chgData name="Dhru Beeharilal" userId="b2e7ca744050a818" providerId="LiveId" clId="{78330C1E-B769-4CA1-8415-18714C8B0B04}" dt="2024-07-07T00:05:58.481" v="1328" actId="1076"/>
          <ac:spMkLst>
            <pc:docMk/>
            <pc:sldMk cId="3948723732" sldId="382"/>
            <ac:spMk id="5" creationId="{F0463645-45D0-2646-C520-326A61739D32}"/>
          </ac:spMkLst>
        </pc:spChg>
        <pc:picChg chg="add mod">
          <ac:chgData name="Dhru Beeharilal" userId="b2e7ca744050a818" providerId="LiveId" clId="{78330C1E-B769-4CA1-8415-18714C8B0B04}" dt="2024-07-07T00:37:53.055" v="2175"/>
          <ac:picMkLst>
            <pc:docMk/>
            <pc:sldMk cId="3948723732" sldId="382"/>
            <ac:picMk id="6" creationId="{3DD89501-A4BD-6413-B6B4-A57A74F25C3D}"/>
          </ac:picMkLst>
        </pc:picChg>
        <pc:picChg chg="add mod">
          <ac:chgData name="Dhru Beeharilal" userId="b2e7ca744050a818" providerId="LiveId" clId="{78330C1E-B769-4CA1-8415-18714C8B0B04}" dt="2024-07-07T00:02:44.984" v="1312" actId="1076"/>
          <ac:picMkLst>
            <pc:docMk/>
            <pc:sldMk cId="3948723732" sldId="382"/>
            <ac:picMk id="1026" creationId="{7B830081-AB4D-A3BA-D2C6-2F2A871B2E33}"/>
          </ac:picMkLst>
        </pc:picChg>
      </pc:sldChg>
      <pc:sldChg chg="addSp modSp mod ord">
        <pc:chgData name="Dhru Beeharilal" userId="b2e7ca744050a818" providerId="LiveId" clId="{78330C1E-B769-4CA1-8415-18714C8B0B04}" dt="2024-07-07T02:44:26.655" v="6040" actId="20577"/>
        <pc:sldMkLst>
          <pc:docMk/>
          <pc:sldMk cId="3934940716" sldId="383"/>
        </pc:sldMkLst>
        <pc:spChg chg="mod">
          <ac:chgData name="Dhru Beeharilal" userId="b2e7ca744050a818" providerId="LiveId" clId="{78330C1E-B769-4CA1-8415-18714C8B0B04}" dt="2024-07-07T02:44:26.655" v="6040" actId="20577"/>
          <ac:spMkLst>
            <pc:docMk/>
            <pc:sldMk cId="3934940716" sldId="383"/>
            <ac:spMk id="2" creationId="{D9F60903-003B-273E-3584-5312F76C3EF3}"/>
          </ac:spMkLst>
        </pc:spChg>
        <pc:spChg chg="mod">
          <ac:chgData name="Dhru Beeharilal" userId="b2e7ca744050a818" providerId="LiveId" clId="{78330C1E-B769-4CA1-8415-18714C8B0B04}" dt="2024-07-07T02:43:57.871" v="5995" actId="20577"/>
          <ac:spMkLst>
            <pc:docMk/>
            <pc:sldMk cId="3934940716" sldId="383"/>
            <ac:spMk id="4" creationId="{74160DFF-2E7E-7A22-819A-C011020DFF01}"/>
          </ac:spMkLst>
        </pc:spChg>
        <pc:picChg chg="add mod">
          <ac:chgData name="Dhru Beeharilal" userId="b2e7ca744050a818" providerId="LiveId" clId="{78330C1E-B769-4CA1-8415-18714C8B0B04}" dt="2024-07-07T00:38:01.620" v="2177"/>
          <ac:picMkLst>
            <pc:docMk/>
            <pc:sldMk cId="3934940716" sldId="383"/>
            <ac:picMk id="5" creationId="{750E3368-3C39-8393-BDF7-186772DFF814}"/>
          </ac:picMkLst>
        </pc:picChg>
      </pc:sldChg>
      <pc:sldChg chg="addSp delSp modSp mod">
        <pc:chgData name="Dhru Beeharilal" userId="b2e7ca744050a818" providerId="LiveId" clId="{78330C1E-B769-4CA1-8415-18714C8B0B04}" dt="2024-07-07T02:21:17.479" v="5660" actId="1076"/>
        <pc:sldMkLst>
          <pc:docMk/>
          <pc:sldMk cId="1662859628" sldId="384"/>
        </pc:sldMkLst>
        <pc:spChg chg="del">
          <ac:chgData name="Dhru Beeharilal" userId="b2e7ca744050a818" providerId="LiveId" clId="{78330C1E-B769-4CA1-8415-18714C8B0B04}" dt="2024-07-07T02:21:11.832" v="5658" actId="478"/>
          <ac:spMkLst>
            <pc:docMk/>
            <pc:sldMk cId="1662859628" sldId="384"/>
            <ac:spMk id="4" creationId="{260D053B-A40A-3228-B6D5-3371B9EE2E56}"/>
          </ac:spMkLst>
        </pc:spChg>
        <pc:spChg chg="add del mod">
          <ac:chgData name="Dhru Beeharilal" userId="b2e7ca744050a818" providerId="LiveId" clId="{78330C1E-B769-4CA1-8415-18714C8B0B04}" dt="2024-07-07T02:21:14.792" v="5659" actId="478"/>
          <ac:spMkLst>
            <pc:docMk/>
            <pc:sldMk cId="1662859628" sldId="384"/>
            <ac:spMk id="5" creationId="{D213ECB5-4CC1-B2CB-F86B-F770B52E1EF6}"/>
          </ac:spMkLst>
        </pc:spChg>
        <pc:picChg chg="add mod">
          <ac:chgData name="Dhru Beeharilal" userId="b2e7ca744050a818" providerId="LiveId" clId="{78330C1E-B769-4CA1-8415-18714C8B0B04}" dt="2024-07-07T02:21:17.479" v="5660" actId="1076"/>
          <ac:picMkLst>
            <pc:docMk/>
            <pc:sldMk cId="1662859628" sldId="384"/>
            <ac:picMk id="14338" creationId="{FF20CA59-E503-2E7D-152C-E340091965ED}"/>
          </ac:picMkLst>
        </pc:picChg>
      </pc:sldChg>
      <pc:sldChg chg="addSp delSp modSp mod">
        <pc:chgData name="Dhru Beeharilal" userId="b2e7ca744050a818" providerId="LiveId" clId="{78330C1E-B769-4CA1-8415-18714C8B0B04}" dt="2024-07-07T00:25:00.619" v="1417" actId="1076"/>
        <pc:sldMkLst>
          <pc:docMk/>
          <pc:sldMk cId="1219985415" sldId="385"/>
        </pc:sldMkLst>
        <pc:spChg chg="del">
          <ac:chgData name="Dhru Beeharilal" userId="b2e7ca744050a818" providerId="LiveId" clId="{78330C1E-B769-4CA1-8415-18714C8B0B04}" dt="2024-07-06T23:45:40.742" v="641" actId="478"/>
          <ac:spMkLst>
            <pc:docMk/>
            <pc:sldMk cId="1219985415" sldId="385"/>
            <ac:spMk id="2" creationId="{E117F7C5-CBA2-9823-0CBA-5BD773998046}"/>
          </ac:spMkLst>
        </pc:spChg>
        <pc:spChg chg="mod">
          <ac:chgData name="Dhru Beeharilal" userId="b2e7ca744050a818" providerId="LiveId" clId="{78330C1E-B769-4CA1-8415-18714C8B0B04}" dt="2024-07-06T23:47:36.336" v="736" actId="1076"/>
          <ac:spMkLst>
            <pc:docMk/>
            <pc:sldMk cId="1219985415" sldId="385"/>
            <ac:spMk id="4" creationId="{260D053B-A40A-3228-B6D5-3371B9EE2E56}"/>
          </ac:spMkLst>
        </pc:spChg>
        <pc:spChg chg="add del mod">
          <ac:chgData name="Dhru Beeharilal" userId="b2e7ca744050a818" providerId="LiveId" clId="{78330C1E-B769-4CA1-8415-18714C8B0B04}" dt="2024-07-06T23:45:44.001" v="642" actId="478"/>
          <ac:spMkLst>
            <pc:docMk/>
            <pc:sldMk cId="1219985415" sldId="385"/>
            <ac:spMk id="6" creationId="{06769C9D-2645-E027-2374-26941D9BBE01}"/>
          </ac:spMkLst>
        </pc:spChg>
        <pc:picChg chg="add mod">
          <ac:chgData name="Dhru Beeharilal" userId="b2e7ca744050a818" providerId="LiveId" clId="{78330C1E-B769-4CA1-8415-18714C8B0B04}" dt="2024-07-07T00:25:00.619" v="1417" actId="1076"/>
          <ac:picMkLst>
            <pc:docMk/>
            <pc:sldMk cId="1219985415" sldId="385"/>
            <ac:picMk id="5122" creationId="{EF525392-5FDB-00F6-C7A1-9F650A8983CE}"/>
          </ac:picMkLst>
        </pc:picChg>
      </pc:sldChg>
      <pc:sldChg chg="addSp modSp mod ord modNotesTx">
        <pc:chgData name="Dhru Beeharilal" userId="b2e7ca744050a818" providerId="LiveId" clId="{78330C1E-B769-4CA1-8415-18714C8B0B04}" dt="2024-07-07T02:32:15.684" v="5902"/>
        <pc:sldMkLst>
          <pc:docMk/>
          <pc:sldMk cId="643764167" sldId="386"/>
        </pc:sldMkLst>
        <pc:spChg chg="mod">
          <ac:chgData name="Dhru Beeharilal" userId="b2e7ca744050a818" providerId="LiveId" clId="{78330C1E-B769-4CA1-8415-18714C8B0B04}" dt="2024-07-07T02:07:01.357" v="4120" actId="1076"/>
          <ac:spMkLst>
            <pc:docMk/>
            <pc:sldMk cId="643764167" sldId="386"/>
            <ac:spMk id="4" creationId="{260D053B-A40A-3228-B6D5-3371B9EE2E56}"/>
          </ac:spMkLst>
        </pc:spChg>
        <pc:picChg chg="add mod">
          <ac:chgData name="Dhru Beeharilal" userId="b2e7ca744050a818" providerId="LiveId" clId="{78330C1E-B769-4CA1-8415-18714C8B0B04}" dt="2024-07-07T02:08:24.701" v="4126" actId="1076"/>
          <ac:picMkLst>
            <pc:docMk/>
            <pc:sldMk cId="643764167" sldId="386"/>
            <ac:picMk id="13314" creationId="{6B368549-8439-3692-5F95-806CDF206360}"/>
          </ac:picMkLst>
        </pc:picChg>
      </pc:sldChg>
      <pc:sldChg chg="addSp delSp modSp add mod modAnim">
        <pc:chgData name="Dhru Beeharilal" userId="b2e7ca744050a818" providerId="LiveId" clId="{78330C1E-B769-4CA1-8415-18714C8B0B04}" dt="2024-07-07T00:37:31.311" v="2169" actId="1076"/>
        <pc:sldMkLst>
          <pc:docMk/>
          <pc:sldMk cId="1589872916" sldId="387"/>
        </pc:sldMkLst>
        <pc:spChg chg="del">
          <ac:chgData name="Dhru Beeharilal" userId="b2e7ca744050a818" providerId="LiveId" clId="{78330C1E-B769-4CA1-8415-18714C8B0B04}" dt="2024-07-06T23:48:15.834" v="740" actId="478"/>
          <ac:spMkLst>
            <pc:docMk/>
            <pc:sldMk cId="1589872916" sldId="387"/>
            <ac:spMk id="4" creationId="{260D053B-A40A-3228-B6D5-3371B9EE2E56}"/>
          </ac:spMkLst>
        </pc:spChg>
        <pc:spChg chg="add mod">
          <ac:chgData name="Dhru Beeharilal" userId="b2e7ca744050a818" providerId="LiveId" clId="{78330C1E-B769-4CA1-8415-18714C8B0B04}" dt="2024-07-06T23:48:40.572" v="790" actId="1076"/>
          <ac:spMkLst>
            <pc:docMk/>
            <pc:sldMk cId="1589872916" sldId="387"/>
            <ac:spMk id="5" creationId="{E5FA5A3F-0A92-F967-7AC9-4C134C825D81}"/>
          </ac:spMkLst>
        </pc:spChg>
        <pc:spChg chg="mod">
          <ac:chgData name="Dhru Beeharilal" userId="b2e7ca744050a818" providerId="LiveId" clId="{78330C1E-B769-4CA1-8415-18714C8B0B04}" dt="2024-07-06T23:48:54.659" v="791"/>
          <ac:spMkLst>
            <pc:docMk/>
            <pc:sldMk cId="1589872916" sldId="387"/>
            <ac:spMk id="8" creationId="{606E1FBB-9AC2-5894-0BBA-26F1941BC1FA}"/>
          </ac:spMkLst>
        </pc:spChg>
        <pc:spChg chg="mod">
          <ac:chgData name="Dhru Beeharilal" userId="b2e7ca744050a818" providerId="LiveId" clId="{78330C1E-B769-4CA1-8415-18714C8B0B04}" dt="2024-07-06T23:48:54.659" v="791"/>
          <ac:spMkLst>
            <pc:docMk/>
            <pc:sldMk cId="1589872916" sldId="387"/>
            <ac:spMk id="9" creationId="{CA5C406B-D397-EAA8-CE13-6E085A80B4F2}"/>
          </ac:spMkLst>
        </pc:spChg>
        <pc:spChg chg="mod">
          <ac:chgData name="Dhru Beeharilal" userId="b2e7ca744050a818" providerId="LiveId" clId="{78330C1E-B769-4CA1-8415-18714C8B0B04}" dt="2024-07-07T00:19:41.681" v="1382" actId="165"/>
          <ac:spMkLst>
            <pc:docMk/>
            <pc:sldMk cId="1589872916" sldId="387"/>
            <ac:spMk id="17" creationId="{07346BBE-5985-BC3B-D427-4B06816D447A}"/>
          </ac:spMkLst>
        </pc:spChg>
        <pc:spChg chg="mod">
          <ac:chgData name="Dhru Beeharilal" userId="b2e7ca744050a818" providerId="LiveId" clId="{78330C1E-B769-4CA1-8415-18714C8B0B04}" dt="2024-07-07T00:19:41.681" v="1382" actId="165"/>
          <ac:spMkLst>
            <pc:docMk/>
            <pc:sldMk cId="1589872916" sldId="387"/>
            <ac:spMk id="18" creationId="{0E2CF742-AE12-BCF0-AB00-320DF2BAC223}"/>
          </ac:spMkLst>
        </pc:spChg>
        <pc:spChg chg="add">
          <ac:chgData name="Dhru Beeharilal" userId="b2e7ca744050a818" providerId="LiveId" clId="{78330C1E-B769-4CA1-8415-18714C8B0B04}" dt="2024-07-07T00:13:09.999" v="1342"/>
          <ac:spMkLst>
            <pc:docMk/>
            <pc:sldMk cId="1589872916" sldId="387"/>
            <ac:spMk id="25" creationId="{B0461C8C-E139-3014-38C0-01283FEA270D}"/>
          </ac:spMkLst>
        </pc:spChg>
        <pc:spChg chg="add">
          <ac:chgData name="Dhru Beeharilal" userId="b2e7ca744050a818" providerId="LiveId" clId="{78330C1E-B769-4CA1-8415-18714C8B0B04}" dt="2024-07-07T00:13:21.844" v="1343"/>
          <ac:spMkLst>
            <pc:docMk/>
            <pc:sldMk cId="1589872916" sldId="387"/>
            <ac:spMk id="26" creationId="{464C0BAF-C984-3A27-242E-52BD561F0616}"/>
          </ac:spMkLst>
        </pc:spChg>
        <pc:grpChg chg="add mod">
          <ac:chgData name="Dhru Beeharilal" userId="b2e7ca744050a818" providerId="LiveId" clId="{78330C1E-B769-4CA1-8415-18714C8B0B04}" dt="2024-07-06T23:48:54.659" v="791"/>
          <ac:grpSpMkLst>
            <pc:docMk/>
            <pc:sldMk cId="1589872916" sldId="387"/>
            <ac:grpSpMk id="7" creationId="{6F057FCC-73F4-CBB8-1E03-85BE93E79A51}"/>
          </ac:grpSpMkLst>
        </pc:grpChg>
        <pc:grpChg chg="add mod topLvl">
          <ac:chgData name="Dhru Beeharilal" userId="b2e7ca744050a818" providerId="LiveId" clId="{78330C1E-B769-4CA1-8415-18714C8B0B04}" dt="2024-07-07T00:19:41.681" v="1382" actId="165"/>
          <ac:grpSpMkLst>
            <pc:docMk/>
            <pc:sldMk cId="1589872916" sldId="387"/>
            <ac:grpSpMk id="16" creationId="{6D49559F-F2E1-86E5-01DA-8C078EB17FFA}"/>
          </ac:grpSpMkLst>
        </pc:grpChg>
        <pc:grpChg chg="add del mod">
          <ac:chgData name="Dhru Beeharilal" userId="b2e7ca744050a818" providerId="LiveId" clId="{78330C1E-B769-4CA1-8415-18714C8B0B04}" dt="2024-07-07T00:19:41.681" v="1382" actId="165"/>
          <ac:grpSpMkLst>
            <pc:docMk/>
            <pc:sldMk cId="1589872916" sldId="387"/>
            <ac:grpSpMk id="24" creationId="{DE55FF6C-422B-1F31-92BC-DF82F8D65FE4}"/>
          </ac:grpSpMkLst>
        </pc:grpChg>
        <pc:graphicFrameChg chg="add mod">
          <ac:chgData name="Dhru Beeharilal" userId="b2e7ca744050a818" providerId="LiveId" clId="{78330C1E-B769-4CA1-8415-18714C8B0B04}" dt="2024-07-06T23:48:54.659" v="791"/>
          <ac:graphicFrameMkLst>
            <pc:docMk/>
            <pc:sldMk cId="1589872916" sldId="387"/>
            <ac:graphicFrameMk id="6" creationId="{462E4207-54DC-1338-4A7C-1EDB2F2016D3}"/>
          </ac:graphicFrameMkLst>
        </pc:graphicFrameChg>
        <pc:graphicFrameChg chg="add mod topLvl">
          <ac:chgData name="Dhru Beeharilal" userId="b2e7ca744050a818" providerId="LiveId" clId="{78330C1E-B769-4CA1-8415-18714C8B0B04}" dt="2024-07-07T00:37:11.018" v="2168"/>
          <ac:graphicFrameMkLst>
            <pc:docMk/>
            <pc:sldMk cId="1589872916" sldId="387"/>
            <ac:graphicFrameMk id="15" creationId="{B3C456B3-3F69-F17C-816D-F5EB26CC6AA8}"/>
          </ac:graphicFrameMkLst>
        </pc:graphicFrameChg>
        <pc:picChg chg="add mod">
          <ac:chgData name="Dhru Beeharilal" userId="b2e7ca744050a818" providerId="LiveId" clId="{78330C1E-B769-4CA1-8415-18714C8B0B04}" dt="2024-07-06T23:48:54.659" v="791"/>
          <ac:picMkLst>
            <pc:docMk/>
            <pc:sldMk cId="1589872916" sldId="387"/>
            <ac:picMk id="10" creationId="{4B750DBA-C009-665E-B546-B17F7307FD48}"/>
          </ac:picMkLst>
        </pc:picChg>
        <pc:picChg chg="add mod">
          <ac:chgData name="Dhru Beeharilal" userId="b2e7ca744050a818" providerId="LiveId" clId="{78330C1E-B769-4CA1-8415-18714C8B0B04}" dt="2024-07-06T23:48:54.659" v="791"/>
          <ac:picMkLst>
            <pc:docMk/>
            <pc:sldMk cId="1589872916" sldId="387"/>
            <ac:picMk id="11" creationId="{045E5551-24C2-0AED-9353-7C1DA4730CA8}"/>
          </ac:picMkLst>
        </pc:picChg>
        <pc:picChg chg="add mod">
          <ac:chgData name="Dhru Beeharilal" userId="b2e7ca744050a818" providerId="LiveId" clId="{78330C1E-B769-4CA1-8415-18714C8B0B04}" dt="2024-07-06T23:48:54.659" v="791"/>
          <ac:picMkLst>
            <pc:docMk/>
            <pc:sldMk cId="1589872916" sldId="387"/>
            <ac:picMk id="12" creationId="{BF70D268-1DD6-5E09-616B-35E31A440109}"/>
          </ac:picMkLst>
        </pc:picChg>
        <pc:picChg chg="add mod">
          <ac:chgData name="Dhru Beeharilal" userId="b2e7ca744050a818" providerId="LiveId" clId="{78330C1E-B769-4CA1-8415-18714C8B0B04}" dt="2024-07-06T23:48:54.659" v="791"/>
          <ac:picMkLst>
            <pc:docMk/>
            <pc:sldMk cId="1589872916" sldId="387"/>
            <ac:picMk id="13" creationId="{10DD3FEA-6C06-6459-45B0-9A38CE260953}"/>
          </ac:picMkLst>
        </pc:picChg>
        <pc:picChg chg="add mod">
          <ac:chgData name="Dhru Beeharilal" userId="b2e7ca744050a818" providerId="LiveId" clId="{78330C1E-B769-4CA1-8415-18714C8B0B04}" dt="2024-07-06T23:48:54.659" v="791"/>
          <ac:picMkLst>
            <pc:docMk/>
            <pc:sldMk cId="1589872916" sldId="387"/>
            <ac:picMk id="14" creationId="{ABA75C0E-F75F-7F97-9F54-F4418E5C6021}"/>
          </ac:picMkLst>
        </pc:picChg>
        <pc:picChg chg="add del mod">
          <ac:chgData name="Dhru Beeharilal" userId="b2e7ca744050a818" providerId="LiveId" clId="{78330C1E-B769-4CA1-8415-18714C8B0B04}" dt="2024-07-07T00:16:05.575" v="1357" actId="478"/>
          <ac:picMkLst>
            <pc:docMk/>
            <pc:sldMk cId="1589872916" sldId="387"/>
            <ac:picMk id="19" creationId="{1DC185A2-80A8-5922-E833-D67507F86775}"/>
          </ac:picMkLst>
        </pc:picChg>
        <pc:picChg chg="add del mod">
          <ac:chgData name="Dhru Beeharilal" userId="b2e7ca744050a818" providerId="LiveId" clId="{78330C1E-B769-4CA1-8415-18714C8B0B04}" dt="2024-07-07T00:13:07.256" v="1341" actId="478"/>
          <ac:picMkLst>
            <pc:docMk/>
            <pc:sldMk cId="1589872916" sldId="387"/>
            <ac:picMk id="20" creationId="{32767DCC-B8CD-A60F-9CF7-628C888C4741}"/>
          </ac:picMkLst>
        </pc:picChg>
        <pc:picChg chg="add del mod">
          <ac:chgData name="Dhru Beeharilal" userId="b2e7ca744050a818" providerId="LiveId" clId="{78330C1E-B769-4CA1-8415-18714C8B0B04}" dt="2024-07-07T00:16:19.664" v="1362" actId="478"/>
          <ac:picMkLst>
            <pc:docMk/>
            <pc:sldMk cId="1589872916" sldId="387"/>
            <ac:picMk id="21" creationId="{6790EC35-0095-1F95-B4DD-67E85F71DC5A}"/>
          </ac:picMkLst>
        </pc:picChg>
        <pc:picChg chg="add del mod">
          <ac:chgData name="Dhru Beeharilal" userId="b2e7ca744050a818" providerId="LiveId" clId="{78330C1E-B769-4CA1-8415-18714C8B0B04}" dt="2024-07-07T00:16:22.895" v="1363" actId="478"/>
          <ac:picMkLst>
            <pc:docMk/>
            <pc:sldMk cId="1589872916" sldId="387"/>
            <ac:picMk id="22" creationId="{A5CEF008-A655-C3B9-C256-40CB499D17E1}"/>
          </ac:picMkLst>
        </pc:picChg>
        <pc:picChg chg="add mod topLvl">
          <ac:chgData name="Dhru Beeharilal" userId="b2e7ca744050a818" providerId="LiveId" clId="{78330C1E-B769-4CA1-8415-18714C8B0B04}" dt="2024-07-07T00:37:31.311" v="2169" actId="1076"/>
          <ac:picMkLst>
            <pc:docMk/>
            <pc:sldMk cId="1589872916" sldId="387"/>
            <ac:picMk id="23" creationId="{FD214E7B-58B7-C46C-54FF-1B38682E6A75}"/>
          </ac:picMkLst>
        </pc:picChg>
        <pc:picChg chg="add del mod">
          <ac:chgData name="Dhru Beeharilal" userId="b2e7ca744050a818" providerId="LiveId" clId="{78330C1E-B769-4CA1-8415-18714C8B0B04}" dt="2024-07-07T00:32:30.855" v="1821" actId="478"/>
          <ac:picMkLst>
            <pc:docMk/>
            <pc:sldMk cId="1589872916" sldId="387"/>
            <ac:picMk id="3078" creationId="{E32407B7-EBBE-C682-8675-816E4F0892D6}"/>
          </ac:picMkLst>
        </pc:picChg>
        <pc:picChg chg="add mod">
          <ac:chgData name="Dhru Beeharilal" userId="b2e7ca744050a818" providerId="LiveId" clId="{78330C1E-B769-4CA1-8415-18714C8B0B04}" dt="2024-07-07T00:25:25.579" v="1421" actId="1076"/>
          <ac:picMkLst>
            <pc:docMk/>
            <pc:sldMk cId="1589872916" sldId="387"/>
            <ac:picMk id="3080" creationId="{2CC9F2BE-C38D-2E7C-9122-2115C1DD7253}"/>
          </ac:picMkLst>
        </pc:picChg>
        <pc:picChg chg="add mod">
          <ac:chgData name="Dhru Beeharilal" userId="b2e7ca744050a818" providerId="LiveId" clId="{78330C1E-B769-4CA1-8415-18714C8B0B04}" dt="2024-07-07T00:32:52.737" v="1825" actId="14100"/>
          <ac:picMkLst>
            <pc:docMk/>
            <pc:sldMk cId="1589872916" sldId="387"/>
            <ac:picMk id="3082" creationId="{19D0A00F-ACD5-B5C5-0695-632C97BED269}"/>
          </ac:picMkLst>
        </pc:picChg>
        <pc:picChg chg="add mod">
          <ac:chgData name="Dhru Beeharilal" userId="b2e7ca744050a818" providerId="LiveId" clId="{78330C1E-B769-4CA1-8415-18714C8B0B04}" dt="2024-07-07T00:18:49.702" v="1378" actId="1076"/>
          <ac:picMkLst>
            <pc:docMk/>
            <pc:sldMk cId="1589872916" sldId="387"/>
            <ac:picMk id="3084" creationId="{291E3E30-16CF-8C69-659A-4FB4BE55B49A}"/>
          </ac:picMkLst>
        </pc:picChg>
        <pc:picChg chg="add mod">
          <ac:chgData name="Dhru Beeharilal" userId="b2e7ca744050a818" providerId="LiveId" clId="{78330C1E-B769-4CA1-8415-18714C8B0B04}" dt="2024-07-07T00:33:11.033" v="1829" actId="1076"/>
          <ac:picMkLst>
            <pc:docMk/>
            <pc:sldMk cId="1589872916" sldId="387"/>
            <ac:picMk id="3086" creationId="{E632DE10-6153-05BA-8607-9EACCECA4A91}"/>
          </ac:picMkLst>
        </pc:picChg>
      </pc:sldChg>
      <pc:sldChg chg="add del">
        <pc:chgData name="Dhru Beeharilal" userId="b2e7ca744050a818" providerId="LiveId" clId="{78330C1E-B769-4CA1-8415-18714C8B0B04}" dt="2024-07-06T23:48:06.633" v="738" actId="2696"/>
        <pc:sldMkLst>
          <pc:docMk/>
          <pc:sldMk cId="3814659479" sldId="387"/>
        </pc:sldMkLst>
      </pc:sldChg>
      <pc:sldChg chg="addSp modSp add mod ord modNotesTx">
        <pc:chgData name="Dhru Beeharilal" userId="b2e7ca744050a818" providerId="LiveId" clId="{78330C1E-B769-4CA1-8415-18714C8B0B04}" dt="2024-07-07T02:32:44.736" v="5923" actId="20577"/>
        <pc:sldMkLst>
          <pc:docMk/>
          <pc:sldMk cId="1423310167" sldId="388"/>
        </pc:sldMkLst>
        <pc:spChg chg="mod">
          <ac:chgData name="Dhru Beeharilal" userId="b2e7ca744050a818" providerId="LiveId" clId="{78330C1E-B769-4CA1-8415-18714C8B0B04}" dt="2024-07-06T23:56:23.736" v="1229" actId="20577"/>
          <ac:spMkLst>
            <pc:docMk/>
            <pc:sldMk cId="1423310167" sldId="388"/>
            <ac:spMk id="4" creationId="{260D053B-A40A-3228-B6D5-3371B9EE2E56}"/>
          </ac:spMkLst>
        </pc:spChg>
        <pc:picChg chg="add mod">
          <ac:chgData name="Dhru Beeharilal" userId="b2e7ca744050a818" providerId="LiveId" clId="{78330C1E-B769-4CA1-8415-18714C8B0B04}" dt="2024-07-07T00:11:23.817" v="1339" actId="1076"/>
          <ac:picMkLst>
            <pc:docMk/>
            <pc:sldMk cId="1423310167" sldId="388"/>
            <ac:picMk id="2050" creationId="{36FAA7F0-50A7-4C90-DC69-6C7630DF3B96}"/>
          </ac:picMkLst>
        </pc:picChg>
      </pc:sldChg>
      <pc:sldChg chg="addSp delSp modSp add mod ord modAnim modNotesTx">
        <pc:chgData name="Dhru Beeharilal" userId="b2e7ca744050a818" providerId="LiveId" clId="{78330C1E-B769-4CA1-8415-18714C8B0B04}" dt="2024-07-07T02:02:12.492" v="3824"/>
        <pc:sldMkLst>
          <pc:docMk/>
          <pc:sldMk cId="784336630" sldId="389"/>
        </pc:sldMkLst>
        <pc:spChg chg="mod">
          <ac:chgData name="Dhru Beeharilal" userId="b2e7ca744050a818" providerId="LiveId" clId="{78330C1E-B769-4CA1-8415-18714C8B0B04}" dt="2024-07-07T00:27:36.769" v="1467" actId="20577"/>
          <ac:spMkLst>
            <pc:docMk/>
            <pc:sldMk cId="784336630" sldId="389"/>
            <ac:spMk id="2" creationId="{E117F7C5-CBA2-9823-0CBA-5BD773998046}"/>
          </ac:spMkLst>
        </pc:spChg>
        <pc:spChg chg="mod">
          <ac:chgData name="Dhru Beeharilal" userId="b2e7ca744050a818" providerId="LiveId" clId="{78330C1E-B769-4CA1-8415-18714C8B0B04}" dt="2024-07-07T00:27:41.544" v="1476" actId="20577"/>
          <ac:spMkLst>
            <pc:docMk/>
            <pc:sldMk cId="784336630" sldId="389"/>
            <ac:spMk id="4" creationId="{260D053B-A40A-3228-B6D5-3371B9EE2E56}"/>
          </ac:spMkLst>
        </pc:spChg>
        <pc:picChg chg="del mod">
          <ac:chgData name="Dhru Beeharilal" userId="b2e7ca744050a818" providerId="LiveId" clId="{78330C1E-B769-4CA1-8415-18714C8B0B04}" dt="2024-07-07T00:27:52.152" v="1478" actId="478"/>
          <ac:picMkLst>
            <pc:docMk/>
            <pc:sldMk cId="784336630" sldId="389"/>
            <ac:picMk id="2050" creationId="{36FAA7F0-50A7-4C90-DC69-6C7630DF3B96}"/>
          </ac:picMkLst>
        </pc:picChg>
        <pc:picChg chg="add mod">
          <ac:chgData name="Dhru Beeharilal" userId="b2e7ca744050a818" providerId="LiveId" clId="{78330C1E-B769-4CA1-8415-18714C8B0B04}" dt="2024-07-07T02:02:06.674" v="3822" actId="1076"/>
          <ac:picMkLst>
            <pc:docMk/>
            <pc:sldMk cId="784336630" sldId="389"/>
            <ac:picMk id="6146" creationId="{06F8FFFA-978B-63E9-A486-12BD5C864CF8}"/>
          </ac:picMkLst>
        </pc:picChg>
      </pc:sldChg>
      <pc:sldChg chg="addSp modSp add del mod modAnim">
        <pc:chgData name="Dhru Beeharilal" userId="b2e7ca744050a818" providerId="LiveId" clId="{78330C1E-B769-4CA1-8415-18714C8B0B04}" dt="2024-07-07T00:27:13.494" v="1452" actId="2696"/>
        <pc:sldMkLst>
          <pc:docMk/>
          <pc:sldMk cId="2947509907" sldId="389"/>
        </pc:sldMkLst>
        <pc:spChg chg="add mod">
          <ac:chgData name="Dhru Beeharilal" userId="b2e7ca744050a818" providerId="LiveId" clId="{78330C1E-B769-4CA1-8415-18714C8B0B04}" dt="2024-07-07T00:26:59.832" v="1450" actId="20577"/>
          <ac:spMkLst>
            <pc:docMk/>
            <pc:sldMk cId="2947509907" sldId="389"/>
            <ac:spMk id="2" creationId="{0A607B71-65CF-0FE4-D2BC-11D4AFB5A384}"/>
          </ac:spMkLst>
        </pc:spChg>
        <pc:spChg chg="mod">
          <ac:chgData name="Dhru Beeharilal" userId="b2e7ca744050a818" providerId="LiveId" clId="{78330C1E-B769-4CA1-8415-18714C8B0B04}" dt="2024-07-07T00:26:42.345" v="1439" actId="20577"/>
          <ac:spMkLst>
            <pc:docMk/>
            <pc:sldMk cId="2947509907" sldId="389"/>
            <ac:spMk id="4" creationId="{260D053B-A40A-3228-B6D5-3371B9EE2E56}"/>
          </ac:spMkLst>
        </pc:spChg>
      </pc:sldChg>
      <pc:sldChg chg="addSp modSp add mod ord modAnim">
        <pc:chgData name="Dhru Beeharilal" userId="b2e7ca744050a818" providerId="LiveId" clId="{78330C1E-B769-4CA1-8415-18714C8B0B04}" dt="2024-07-07T02:14:31.314" v="4861"/>
        <pc:sldMkLst>
          <pc:docMk/>
          <pc:sldMk cId="4246020675" sldId="390"/>
        </pc:sldMkLst>
        <pc:spChg chg="mod">
          <ac:chgData name="Dhru Beeharilal" userId="b2e7ca744050a818" providerId="LiveId" clId="{78330C1E-B769-4CA1-8415-18714C8B0B04}" dt="2024-07-07T02:11:58.059" v="4379" actId="20577"/>
          <ac:spMkLst>
            <pc:docMk/>
            <pc:sldMk cId="4246020675" sldId="390"/>
            <ac:spMk id="2" creationId="{D9F60903-003B-273E-3584-5312F76C3EF3}"/>
          </ac:spMkLst>
        </pc:spChg>
        <pc:spChg chg="mod">
          <ac:chgData name="Dhru Beeharilal" userId="b2e7ca744050a818" providerId="LiveId" clId="{78330C1E-B769-4CA1-8415-18714C8B0B04}" dt="2024-07-07T02:14:16.001" v="4858" actId="20577"/>
          <ac:spMkLst>
            <pc:docMk/>
            <pc:sldMk cId="4246020675" sldId="390"/>
            <ac:spMk id="4" creationId="{74160DFF-2E7E-7A22-819A-C011020DFF01}"/>
          </ac:spMkLst>
        </pc:spChg>
        <pc:picChg chg="add mod">
          <ac:chgData name="Dhru Beeharilal" userId="b2e7ca744050a818" providerId="LiveId" clId="{78330C1E-B769-4CA1-8415-18714C8B0B04}" dt="2024-07-07T00:37:57.509" v="2176"/>
          <ac:picMkLst>
            <pc:docMk/>
            <pc:sldMk cId="4246020675" sldId="390"/>
            <ac:picMk id="5" creationId="{82F1B36B-8196-C718-C06C-3251ECDA3446}"/>
          </ac:picMkLst>
        </pc:picChg>
      </pc:sldChg>
      <pc:sldChg chg="add del">
        <pc:chgData name="Dhru Beeharilal" userId="b2e7ca744050a818" providerId="LiveId" clId="{78330C1E-B769-4CA1-8415-18714C8B0B04}" dt="2024-07-07T00:46:37.112" v="3129" actId="2696"/>
        <pc:sldMkLst>
          <pc:docMk/>
          <pc:sldMk cId="1790271459" sldId="391"/>
        </pc:sldMkLst>
      </pc:sldChg>
      <pc:sldChg chg="addSp delSp modSp add mod ord modAnim modNotesTx">
        <pc:chgData name="Dhru Beeharilal" userId="b2e7ca744050a818" providerId="LiveId" clId="{78330C1E-B769-4CA1-8415-18714C8B0B04}" dt="2024-07-07T02:11:06.887" v="4337" actId="20577"/>
        <pc:sldMkLst>
          <pc:docMk/>
          <pc:sldMk cId="3184908417" sldId="391"/>
        </pc:sldMkLst>
        <pc:spChg chg="mod">
          <ac:chgData name="Dhru Beeharilal" userId="b2e7ca744050a818" providerId="LiveId" clId="{78330C1E-B769-4CA1-8415-18714C8B0B04}" dt="2024-07-07T01:59:25.015" v="3712"/>
          <ac:spMkLst>
            <pc:docMk/>
            <pc:sldMk cId="3184908417" sldId="391"/>
            <ac:spMk id="2" creationId="{D9F60903-003B-273E-3584-5312F76C3EF3}"/>
          </ac:spMkLst>
        </pc:spChg>
        <pc:spChg chg="mod">
          <ac:chgData name="Dhru Beeharilal" userId="b2e7ca744050a818" providerId="LiveId" clId="{78330C1E-B769-4CA1-8415-18714C8B0B04}" dt="2024-07-07T01:57:56.010" v="3561" actId="20577"/>
          <ac:spMkLst>
            <pc:docMk/>
            <pc:sldMk cId="3184908417" sldId="391"/>
            <ac:spMk id="4" creationId="{74160DFF-2E7E-7A22-819A-C011020DFF01}"/>
          </ac:spMkLst>
        </pc:spChg>
        <pc:picChg chg="mod">
          <ac:chgData name="Dhru Beeharilal" userId="b2e7ca744050a818" providerId="LiveId" clId="{78330C1E-B769-4CA1-8415-18714C8B0B04}" dt="2024-07-07T02:00:30.159" v="3725" actId="1076"/>
          <ac:picMkLst>
            <pc:docMk/>
            <pc:sldMk cId="3184908417" sldId="391"/>
            <ac:picMk id="5" creationId="{23F2BC2F-0557-988C-7B53-252B66474926}"/>
          </ac:picMkLst>
        </pc:picChg>
        <pc:picChg chg="add mod">
          <ac:chgData name="Dhru Beeharilal" userId="b2e7ca744050a818" providerId="LiveId" clId="{78330C1E-B769-4CA1-8415-18714C8B0B04}" dt="2024-07-07T02:00:01.408" v="3721" actId="1076"/>
          <ac:picMkLst>
            <pc:docMk/>
            <pc:sldMk cId="3184908417" sldId="391"/>
            <ac:picMk id="7" creationId="{BBB60531-E3A3-D193-1BB7-A80BE437ED5E}"/>
          </ac:picMkLst>
        </pc:picChg>
        <pc:picChg chg="add mod">
          <ac:chgData name="Dhru Beeharilal" userId="b2e7ca744050a818" providerId="LiveId" clId="{78330C1E-B769-4CA1-8415-18714C8B0B04}" dt="2024-07-07T02:00:18.574" v="3724" actId="1076"/>
          <ac:picMkLst>
            <pc:docMk/>
            <pc:sldMk cId="3184908417" sldId="391"/>
            <ac:picMk id="8" creationId="{80FDE49A-7768-34F1-4806-BAFF2299C6FE}"/>
          </ac:picMkLst>
        </pc:picChg>
        <pc:picChg chg="add del mod">
          <ac:chgData name="Dhru Beeharilal" userId="b2e7ca744050a818" providerId="LiveId" clId="{78330C1E-B769-4CA1-8415-18714C8B0B04}" dt="2024-07-07T02:00:03.694" v="3722" actId="478"/>
          <ac:picMkLst>
            <pc:docMk/>
            <pc:sldMk cId="3184908417" sldId="391"/>
            <ac:picMk id="8194" creationId="{89545045-D3F1-62F5-D7CA-18CCEB851F5C}"/>
          </ac:picMkLst>
        </pc:picChg>
      </pc:sldChg>
      <pc:sldChg chg="modSp add mod ord modAnim modNotesTx">
        <pc:chgData name="Dhru Beeharilal" userId="b2e7ca744050a818" providerId="LiveId" clId="{78330C1E-B769-4CA1-8415-18714C8B0B04}" dt="2024-07-07T02:03:56.637" v="3962" actId="20577"/>
        <pc:sldMkLst>
          <pc:docMk/>
          <pc:sldMk cId="1298807801" sldId="392"/>
        </pc:sldMkLst>
        <pc:spChg chg="mod">
          <ac:chgData name="Dhru Beeharilal" userId="b2e7ca744050a818" providerId="LiveId" clId="{78330C1E-B769-4CA1-8415-18714C8B0B04}" dt="2024-07-07T00:49:37.440" v="3332" actId="20577"/>
          <ac:spMkLst>
            <pc:docMk/>
            <pc:sldMk cId="1298807801" sldId="392"/>
            <ac:spMk id="2" creationId="{D9F60903-003B-273E-3584-5312F76C3EF3}"/>
          </ac:spMkLst>
        </pc:spChg>
        <pc:spChg chg="mod">
          <ac:chgData name="Dhru Beeharilal" userId="b2e7ca744050a818" providerId="LiveId" clId="{78330C1E-B769-4CA1-8415-18714C8B0B04}" dt="2024-07-07T02:03:56.637" v="3962" actId="20577"/>
          <ac:spMkLst>
            <pc:docMk/>
            <pc:sldMk cId="1298807801" sldId="392"/>
            <ac:spMk id="4" creationId="{74160DFF-2E7E-7A22-819A-C011020DFF01}"/>
          </ac:spMkLst>
        </pc:spChg>
        <pc:picChg chg="mod">
          <ac:chgData name="Dhru Beeharilal" userId="b2e7ca744050a818" providerId="LiveId" clId="{78330C1E-B769-4CA1-8415-18714C8B0B04}" dt="2024-07-07T02:02:28.374" v="3827" actId="1076"/>
          <ac:picMkLst>
            <pc:docMk/>
            <pc:sldMk cId="1298807801" sldId="392"/>
            <ac:picMk id="5" creationId="{23F2BC2F-0557-988C-7B53-252B66474926}"/>
          </ac:picMkLst>
        </pc:picChg>
      </pc:sldChg>
      <pc:sldChg chg="add ord">
        <pc:chgData name="Dhru Beeharilal" userId="b2e7ca744050a818" providerId="LiveId" clId="{78330C1E-B769-4CA1-8415-18714C8B0B04}" dt="2024-07-07T02:47:14.521" v="6043"/>
        <pc:sldMkLst>
          <pc:docMk/>
          <pc:sldMk cId="676664792" sldId="393"/>
        </pc:sldMkLst>
      </pc:sldChg>
      <pc:sldChg chg="modSp add modAnim">
        <pc:chgData name="Dhru Beeharilal" userId="b2e7ca744050a818" providerId="LiveId" clId="{78330C1E-B769-4CA1-8415-18714C8B0B04}" dt="2024-07-07T02:26:27.363" v="5681" actId="6549"/>
        <pc:sldMkLst>
          <pc:docMk/>
          <pc:sldMk cId="2043105486" sldId="394"/>
        </pc:sldMkLst>
        <pc:spChg chg="mod">
          <ac:chgData name="Dhru Beeharilal" userId="b2e7ca744050a818" providerId="LiveId" clId="{78330C1E-B769-4CA1-8415-18714C8B0B04}" dt="2024-07-07T02:26:27.363" v="5681" actId="6549"/>
          <ac:spMkLst>
            <pc:docMk/>
            <pc:sldMk cId="2043105486" sldId="394"/>
            <ac:spMk id="4" creationId="{74160DFF-2E7E-7A22-819A-C011020DFF01}"/>
          </ac:spMkLst>
        </pc:spChg>
      </pc:sldChg>
      <pc:sldChg chg="add del">
        <pc:chgData name="Dhru Beeharilal" userId="b2e7ca744050a818" providerId="LiveId" clId="{78330C1E-B769-4CA1-8415-18714C8B0B04}" dt="2024-07-07T02:14:26.546" v="4860" actId="2696"/>
        <pc:sldMkLst>
          <pc:docMk/>
          <pc:sldMk cId="2826305794" sldId="39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9730A7-E838-4AB4-8DAE-50200CE0C675}" type="doc">
      <dgm:prSet loTypeId="urn:microsoft.com/office/officeart/2005/8/layout/cycle2" loCatId="cycle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0CF0C06-799A-45EE-9C6B-CCA0042BC5C8}">
      <dgm:prSet phldrT="[Text]"/>
      <dgm:spPr>
        <a:xfrm>
          <a:off x="12925785" y="2414507"/>
          <a:ext cx="2732484" cy="2732484"/>
        </a:xfrm>
        <a:prstGeom prst="ellipse">
          <a:avLst/>
        </a:prstGeom>
        <a:solidFill>
          <a:srgbClr val="33339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Roboto Regular"/>
              <a:ea typeface="+mn-ea"/>
              <a:cs typeface="+mn-cs"/>
            </a:rPr>
            <a:t>POOR CULTURE</a:t>
          </a:r>
        </a:p>
      </dgm:t>
    </dgm:pt>
    <dgm:pt modelId="{DD06B207-F21E-4B72-9065-5D1E817439F9}" type="parTrans" cxnId="{4DBFFE70-43D7-4D93-976B-66AFF55D3302}">
      <dgm:prSet/>
      <dgm:spPr/>
      <dgm:t>
        <a:bodyPr/>
        <a:lstStyle/>
        <a:p>
          <a:endParaRPr lang="en-US"/>
        </a:p>
      </dgm:t>
    </dgm:pt>
    <dgm:pt modelId="{15DC0CC1-0781-45FE-B647-27AB3F4A271A}" type="sibTrans" cxnId="{4DBFFE70-43D7-4D93-976B-66AFF55D3302}">
      <dgm:prSet/>
      <dgm:spPr>
        <a:xfrm rot="6480000">
          <a:off x="13301332" y="5251087"/>
          <a:ext cx="726262" cy="922213"/>
        </a:xfrm>
        <a:prstGeom prst="rightArrow">
          <a:avLst>
            <a:gd name="adj1" fmla="val 60000"/>
            <a:gd name="adj2" fmla="val 50000"/>
          </a:avLst>
        </a:prstGeom>
        <a:solidFill>
          <a:srgbClr val="33339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endParaRPr lang="en-US">
            <a:solidFill>
              <a:srgbClr val="FFFFFF"/>
            </a:solidFill>
            <a:latin typeface="Roboto Regular"/>
            <a:ea typeface="+mn-ea"/>
            <a:cs typeface="+mn-cs"/>
          </a:endParaRPr>
        </a:p>
      </dgm:t>
    </dgm:pt>
    <dgm:pt modelId="{85D928EC-4EA5-4291-B378-65C52996E465}">
      <dgm:prSet phldrT="[Text]"/>
      <dgm:spPr>
        <a:xfrm>
          <a:off x="11657953" y="6316493"/>
          <a:ext cx="2732484" cy="2732484"/>
        </a:xfrm>
        <a:prstGeom prst="ellipse">
          <a:avLst/>
        </a:prstGeom>
        <a:solidFill>
          <a:srgbClr val="33339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Roboto Regular"/>
              <a:ea typeface="+mn-ea"/>
              <a:cs typeface="+mn-cs"/>
            </a:rPr>
            <a:t>POOR WORK-LIFE BALANCE</a:t>
          </a:r>
        </a:p>
      </dgm:t>
    </dgm:pt>
    <dgm:pt modelId="{540347E6-22DD-44D1-9970-09A27DB9CFD8}" type="parTrans" cxnId="{4E6D024A-38BF-4F5B-A36A-9AE35A66C1B4}">
      <dgm:prSet/>
      <dgm:spPr/>
      <dgm:t>
        <a:bodyPr/>
        <a:lstStyle/>
        <a:p>
          <a:endParaRPr lang="en-US"/>
        </a:p>
      </dgm:t>
    </dgm:pt>
    <dgm:pt modelId="{2DEA5716-4732-48E2-9578-7E105EEFE147}" type="sibTrans" cxnId="{4E6D024A-38BF-4F5B-A36A-9AE35A66C1B4}">
      <dgm:prSet/>
      <dgm:spPr>
        <a:xfrm rot="10800000">
          <a:off x="10630223" y="7221628"/>
          <a:ext cx="726262" cy="922213"/>
        </a:xfrm>
        <a:prstGeom prst="rightArrow">
          <a:avLst>
            <a:gd name="adj1" fmla="val 60000"/>
            <a:gd name="adj2" fmla="val 50000"/>
          </a:avLst>
        </a:prstGeom>
        <a:solidFill>
          <a:srgbClr val="33339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endParaRPr lang="en-US">
            <a:solidFill>
              <a:srgbClr val="FFFFFF"/>
            </a:solidFill>
            <a:latin typeface="Roboto Regular"/>
            <a:ea typeface="+mn-ea"/>
            <a:cs typeface="+mn-cs"/>
          </a:endParaRPr>
        </a:p>
      </dgm:t>
    </dgm:pt>
    <dgm:pt modelId="{D07B534F-2B11-4E7F-B36F-4DA280BFE262}">
      <dgm:prSet phldrT="[Text]"/>
      <dgm:spPr>
        <a:xfrm>
          <a:off x="7555162" y="6316493"/>
          <a:ext cx="2732484" cy="2732484"/>
        </a:xfrm>
        <a:prstGeom prst="ellipse">
          <a:avLst/>
        </a:prstGeom>
        <a:solidFill>
          <a:srgbClr val="33339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Roboto Regular"/>
              <a:ea typeface="+mn-ea"/>
              <a:cs typeface="+mn-cs"/>
            </a:rPr>
            <a:t>HIGH TURNOVER</a:t>
          </a:r>
        </a:p>
      </dgm:t>
    </dgm:pt>
    <dgm:pt modelId="{837FFB78-ADD7-4F21-9A2E-A75620EBBA23}" type="parTrans" cxnId="{DBE891E4-0230-4A24-AD43-19BB08DB0085}">
      <dgm:prSet/>
      <dgm:spPr/>
      <dgm:t>
        <a:bodyPr/>
        <a:lstStyle/>
        <a:p>
          <a:endParaRPr lang="en-US"/>
        </a:p>
      </dgm:t>
    </dgm:pt>
    <dgm:pt modelId="{4180580E-11DC-4888-84FC-DF27751BB592}" type="sibTrans" cxnId="{DBE891E4-0230-4A24-AD43-19BB08DB0085}">
      <dgm:prSet/>
      <dgm:spPr>
        <a:xfrm rot="15120000">
          <a:off x="7930708" y="5290184"/>
          <a:ext cx="726262" cy="922213"/>
        </a:xfrm>
        <a:prstGeom prst="rightArrow">
          <a:avLst>
            <a:gd name="adj1" fmla="val 60000"/>
            <a:gd name="adj2" fmla="val 50000"/>
          </a:avLst>
        </a:prstGeom>
        <a:solidFill>
          <a:srgbClr val="33339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endParaRPr lang="en-US">
            <a:solidFill>
              <a:srgbClr val="FFFFFF"/>
            </a:solidFill>
            <a:latin typeface="Roboto Regular"/>
            <a:ea typeface="+mn-ea"/>
            <a:cs typeface="+mn-cs"/>
          </a:endParaRPr>
        </a:p>
      </dgm:t>
    </dgm:pt>
    <dgm:pt modelId="{C41F90DB-088D-4885-803D-3388EAAEFA49}">
      <dgm:prSet phldrT="[Text]"/>
      <dgm:spPr>
        <a:xfrm>
          <a:off x="6287330" y="2414507"/>
          <a:ext cx="2732484" cy="2732484"/>
        </a:xfrm>
        <a:prstGeom prst="ellipse">
          <a:avLst/>
        </a:prstGeom>
        <a:solidFill>
          <a:srgbClr val="33339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Roboto Regular"/>
              <a:ea typeface="+mn-ea"/>
              <a:cs typeface="+mn-cs"/>
            </a:rPr>
            <a:t>RUSHED HIRING</a:t>
          </a:r>
        </a:p>
      </dgm:t>
    </dgm:pt>
    <dgm:pt modelId="{5C5B4709-630D-4052-ADD4-2B3BDD1F51D0}" type="parTrans" cxnId="{7ED7F466-91EA-4194-BC62-75C0567A74B4}">
      <dgm:prSet/>
      <dgm:spPr/>
      <dgm:t>
        <a:bodyPr/>
        <a:lstStyle/>
        <a:p>
          <a:endParaRPr lang="en-US"/>
        </a:p>
      </dgm:t>
    </dgm:pt>
    <dgm:pt modelId="{7273E556-AAB7-4220-8214-DE31C8296656}" type="sibTrans" cxnId="{7ED7F466-91EA-4194-BC62-75C0567A74B4}">
      <dgm:prSet/>
      <dgm:spPr>
        <a:xfrm rot="19440000">
          <a:off x="8933425" y="2125944"/>
          <a:ext cx="726262" cy="922213"/>
        </a:xfrm>
        <a:prstGeom prst="rightArrow">
          <a:avLst>
            <a:gd name="adj1" fmla="val 60000"/>
            <a:gd name="adj2" fmla="val 50000"/>
          </a:avLst>
        </a:prstGeom>
        <a:solidFill>
          <a:srgbClr val="33339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endParaRPr lang="en-US">
            <a:solidFill>
              <a:srgbClr val="FFFFFF"/>
            </a:solidFill>
            <a:latin typeface="Roboto Regular"/>
            <a:ea typeface="+mn-ea"/>
            <a:cs typeface="+mn-cs"/>
          </a:endParaRPr>
        </a:p>
      </dgm:t>
    </dgm:pt>
    <dgm:pt modelId="{72A8DD91-8F36-40D3-9CB7-315F9CC263CE}">
      <dgm:prSet phldrT="[Text]"/>
      <dgm:spPr>
        <a:xfrm>
          <a:off x="9606557" y="2947"/>
          <a:ext cx="2732484" cy="2732484"/>
        </a:xfrm>
        <a:solidFill>
          <a:srgbClr val="33339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en-US">
              <a:solidFill>
                <a:srgbClr val="FFFFFF"/>
              </a:solidFill>
              <a:latin typeface="Roboto Regular"/>
              <a:ea typeface="+mn-ea"/>
              <a:cs typeface="+mn-cs"/>
            </a:rPr>
            <a:t>HIRING POOR FIT</a:t>
          </a:r>
          <a:endParaRPr lang="en-US" dirty="0">
            <a:solidFill>
              <a:srgbClr val="FFFFFF"/>
            </a:solidFill>
            <a:latin typeface="Roboto Regular"/>
            <a:ea typeface="+mn-ea"/>
            <a:cs typeface="+mn-cs"/>
          </a:endParaRPr>
        </a:p>
      </dgm:t>
    </dgm:pt>
    <dgm:pt modelId="{08B7D707-DDB7-42E2-ABC4-EEE918FC5DA5}" type="parTrans" cxnId="{6E91255C-8985-4E21-8D5D-693EC8ABA878}">
      <dgm:prSet/>
      <dgm:spPr/>
      <dgm:t>
        <a:bodyPr/>
        <a:lstStyle/>
        <a:p>
          <a:endParaRPr lang="en-US"/>
        </a:p>
      </dgm:t>
    </dgm:pt>
    <dgm:pt modelId="{5EE9EBD7-06B9-4FF1-85BA-81AF63A70164}" type="sibTrans" cxnId="{6E91255C-8985-4E21-8D5D-693EC8ABA878}">
      <dgm:prSet/>
      <dgm:spPr/>
      <dgm:t>
        <a:bodyPr/>
        <a:lstStyle/>
        <a:p>
          <a:endParaRPr lang="en-US"/>
        </a:p>
      </dgm:t>
    </dgm:pt>
    <dgm:pt modelId="{E36BB007-B859-4696-A6D9-32E59C605F6C}" type="pres">
      <dgm:prSet presAssocID="{079730A7-E838-4AB4-8DAE-50200CE0C675}" presName="cycle" presStyleCnt="0">
        <dgm:presLayoutVars>
          <dgm:dir/>
          <dgm:resizeHandles val="exact"/>
        </dgm:presLayoutVars>
      </dgm:prSet>
      <dgm:spPr/>
    </dgm:pt>
    <dgm:pt modelId="{D47F0426-B19F-45E2-85CE-9AEA1E8116CA}" type="pres">
      <dgm:prSet presAssocID="{E0CF0C06-799A-45EE-9C6B-CCA0042BC5C8}" presName="node" presStyleLbl="node1" presStyleIdx="0" presStyleCnt="5">
        <dgm:presLayoutVars>
          <dgm:bulletEnabled val="1"/>
        </dgm:presLayoutVars>
      </dgm:prSet>
      <dgm:spPr/>
    </dgm:pt>
    <dgm:pt modelId="{B9BCB0B5-3A55-47E1-927E-514CFE88AE76}" type="pres">
      <dgm:prSet presAssocID="{15DC0CC1-0781-45FE-B647-27AB3F4A271A}" presName="sibTrans" presStyleLbl="sibTrans2D1" presStyleIdx="0" presStyleCnt="5"/>
      <dgm:spPr/>
    </dgm:pt>
    <dgm:pt modelId="{3AE2F0DE-2733-42F8-8C97-4C133C1ADF56}" type="pres">
      <dgm:prSet presAssocID="{15DC0CC1-0781-45FE-B647-27AB3F4A271A}" presName="connectorText" presStyleLbl="sibTrans2D1" presStyleIdx="0" presStyleCnt="5"/>
      <dgm:spPr/>
    </dgm:pt>
    <dgm:pt modelId="{44B51DFD-1783-4062-B42D-91A3766DC4F9}" type="pres">
      <dgm:prSet presAssocID="{85D928EC-4EA5-4291-B378-65C52996E465}" presName="node" presStyleLbl="node1" presStyleIdx="1" presStyleCnt="5">
        <dgm:presLayoutVars>
          <dgm:bulletEnabled val="1"/>
        </dgm:presLayoutVars>
      </dgm:prSet>
      <dgm:spPr/>
    </dgm:pt>
    <dgm:pt modelId="{4795C497-8BAE-4FB0-B22E-0FDC7C57E40A}" type="pres">
      <dgm:prSet presAssocID="{2DEA5716-4732-48E2-9578-7E105EEFE147}" presName="sibTrans" presStyleLbl="sibTrans2D1" presStyleIdx="1" presStyleCnt="5"/>
      <dgm:spPr/>
    </dgm:pt>
    <dgm:pt modelId="{0EF995E2-820D-476C-B7A7-975100B4B948}" type="pres">
      <dgm:prSet presAssocID="{2DEA5716-4732-48E2-9578-7E105EEFE147}" presName="connectorText" presStyleLbl="sibTrans2D1" presStyleIdx="1" presStyleCnt="5"/>
      <dgm:spPr/>
    </dgm:pt>
    <dgm:pt modelId="{BBD624AF-0844-4C08-975F-ACCD491E00B3}" type="pres">
      <dgm:prSet presAssocID="{D07B534F-2B11-4E7F-B36F-4DA280BFE262}" presName="node" presStyleLbl="node1" presStyleIdx="2" presStyleCnt="5">
        <dgm:presLayoutVars>
          <dgm:bulletEnabled val="1"/>
        </dgm:presLayoutVars>
      </dgm:prSet>
      <dgm:spPr/>
    </dgm:pt>
    <dgm:pt modelId="{E8D719D6-92C2-4118-88DD-BF180932D025}" type="pres">
      <dgm:prSet presAssocID="{4180580E-11DC-4888-84FC-DF27751BB592}" presName="sibTrans" presStyleLbl="sibTrans2D1" presStyleIdx="2" presStyleCnt="5"/>
      <dgm:spPr/>
    </dgm:pt>
    <dgm:pt modelId="{F35010B8-FDD1-4A60-B344-8955929F6AC6}" type="pres">
      <dgm:prSet presAssocID="{4180580E-11DC-4888-84FC-DF27751BB592}" presName="connectorText" presStyleLbl="sibTrans2D1" presStyleIdx="2" presStyleCnt="5"/>
      <dgm:spPr/>
    </dgm:pt>
    <dgm:pt modelId="{A0B4E0E0-7302-4072-A7D9-08452EA37336}" type="pres">
      <dgm:prSet presAssocID="{C41F90DB-088D-4885-803D-3388EAAEFA49}" presName="node" presStyleLbl="node1" presStyleIdx="3" presStyleCnt="5">
        <dgm:presLayoutVars>
          <dgm:bulletEnabled val="1"/>
        </dgm:presLayoutVars>
      </dgm:prSet>
      <dgm:spPr/>
    </dgm:pt>
    <dgm:pt modelId="{18A6376F-09D0-4988-AE32-4C2D1E5009E1}" type="pres">
      <dgm:prSet presAssocID="{7273E556-AAB7-4220-8214-DE31C8296656}" presName="sibTrans" presStyleLbl="sibTrans2D1" presStyleIdx="3" presStyleCnt="5"/>
      <dgm:spPr/>
    </dgm:pt>
    <dgm:pt modelId="{D0E896EA-8977-4F5B-BCAE-AE577E082FFC}" type="pres">
      <dgm:prSet presAssocID="{7273E556-AAB7-4220-8214-DE31C8296656}" presName="connectorText" presStyleLbl="sibTrans2D1" presStyleIdx="3" presStyleCnt="5"/>
      <dgm:spPr/>
    </dgm:pt>
    <dgm:pt modelId="{568C401C-0A6D-4B56-9ED2-0C0155B7A8CB}" type="pres">
      <dgm:prSet presAssocID="{72A8DD91-8F36-40D3-9CB7-315F9CC263CE}" presName="node" presStyleLbl="node1" presStyleIdx="4" presStyleCnt="5">
        <dgm:presLayoutVars>
          <dgm:bulletEnabled val="1"/>
        </dgm:presLayoutVars>
      </dgm:prSet>
      <dgm:spPr>
        <a:prstGeom prst="ellipse">
          <a:avLst/>
        </a:prstGeom>
      </dgm:spPr>
    </dgm:pt>
    <dgm:pt modelId="{76BF9019-6385-464D-9888-88FCB39221BC}" type="pres">
      <dgm:prSet presAssocID="{5EE9EBD7-06B9-4FF1-85BA-81AF63A70164}" presName="sibTrans" presStyleLbl="sibTrans2D1" presStyleIdx="4" presStyleCnt="5"/>
      <dgm:spPr/>
    </dgm:pt>
    <dgm:pt modelId="{D6A2B383-3522-4789-9042-7E10869FB3F2}" type="pres">
      <dgm:prSet presAssocID="{5EE9EBD7-06B9-4FF1-85BA-81AF63A70164}" presName="connectorText" presStyleLbl="sibTrans2D1" presStyleIdx="4" presStyleCnt="5"/>
      <dgm:spPr/>
    </dgm:pt>
  </dgm:ptLst>
  <dgm:cxnLst>
    <dgm:cxn modelId="{6737D00C-85D4-4325-A96D-642F2E6BF48E}" type="presOf" srcId="{7273E556-AAB7-4220-8214-DE31C8296656}" destId="{18A6376F-09D0-4988-AE32-4C2D1E5009E1}" srcOrd="0" destOrd="0" presId="urn:microsoft.com/office/officeart/2005/8/layout/cycle2"/>
    <dgm:cxn modelId="{81AF6726-11D7-4C2D-99AA-35DE4BA85A8F}" type="presOf" srcId="{7273E556-AAB7-4220-8214-DE31C8296656}" destId="{D0E896EA-8977-4F5B-BCAE-AE577E082FFC}" srcOrd="1" destOrd="0" presId="urn:microsoft.com/office/officeart/2005/8/layout/cycle2"/>
    <dgm:cxn modelId="{6E91255C-8985-4E21-8D5D-693EC8ABA878}" srcId="{079730A7-E838-4AB4-8DAE-50200CE0C675}" destId="{72A8DD91-8F36-40D3-9CB7-315F9CC263CE}" srcOrd="4" destOrd="0" parTransId="{08B7D707-DDB7-42E2-ABC4-EEE918FC5DA5}" sibTransId="{5EE9EBD7-06B9-4FF1-85BA-81AF63A70164}"/>
    <dgm:cxn modelId="{7ED7F466-91EA-4194-BC62-75C0567A74B4}" srcId="{079730A7-E838-4AB4-8DAE-50200CE0C675}" destId="{C41F90DB-088D-4885-803D-3388EAAEFA49}" srcOrd="3" destOrd="0" parTransId="{5C5B4709-630D-4052-ADD4-2B3BDD1F51D0}" sibTransId="{7273E556-AAB7-4220-8214-DE31C8296656}"/>
    <dgm:cxn modelId="{00814647-FBD2-4C40-BF72-1A68E8017477}" type="presOf" srcId="{4180580E-11DC-4888-84FC-DF27751BB592}" destId="{F35010B8-FDD1-4A60-B344-8955929F6AC6}" srcOrd="1" destOrd="0" presId="urn:microsoft.com/office/officeart/2005/8/layout/cycle2"/>
    <dgm:cxn modelId="{4E6D024A-38BF-4F5B-A36A-9AE35A66C1B4}" srcId="{079730A7-E838-4AB4-8DAE-50200CE0C675}" destId="{85D928EC-4EA5-4291-B378-65C52996E465}" srcOrd="1" destOrd="0" parTransId="{540347E6-22DD-44D1-9970-09A27DB9CFD8}" sibTransId="{2DEA5716-4732-48E2-9578-7E105EEFE147}"/>
    <dgm:cxn modelId="{B037894C-B313-4D17-B447-AB3662E0DE9B}" type="presOf" srcId="{2DEA5716-4732-48E2-9578-7E105EEFE147}" destId="{4795C497-8BAE-4FB0-B22E-0FDC7C57E40A}" srcOrd="0" destOrd="0" presId="urn:microsoft.com/office/officeart/2005/8/layout/cycle2"/>
    <dgm:cxn modelId="{4DBFFE70-43D7-4D93-976B-66AFF55D3302}" srcId="{079730A7-E838-4AB4-8DAE-50200CE0C675}" destId="{E0CF0C06-799A-45EE-9C6B-CCA0042BC5C8}" srcOrd="0" destOrd="0" parTransId="{DD06B207-F21E-4B72-9065-5D1E817439F9}" sibTransId="{15DC0CC1-0781-45FE-B647-27AB3F4A271A}"/>
    <dgm:cxn modelId="{761A4659-04E8-43D0-B6C5-170F30155868}" type="presOf" srcId="{85D928EC-4EA5-4291-B378-65C52996E465}" destId="{44B51DFD-1783-4062-B42D-91A3766DC4F9}" srcOrd="0" destOrd="0" presId="urn:microsoft.com/office/officeart/2005/8/layout/cycle2"/>
    <dgm:cxn modelId="{9B13CC7E-D628-42B7-B4AF-C25AEC103166}" type="presOf" srcId="{5EE9EBD7-06B9-4FF1-85BA-81AF63A70164}" destId="{76BF9019-6385-464D-9888-88FCB39221BC}" srcOrd="0" destOrd="0" presId="urn:microsoft.com/office/officeart/2005/8/layout/cycle2"/>
    <dgm:cxn modelId="{0A63E4BB-BEBE-4F1F-9481-CD76017317DB}" type="presOf" srcId="{15DC0CC1-0781-45FE-B647-27AB3F4A271A}" destId="{B9BCB0B5-3A55-47E1-927E-514CFE88AE76}" srcOrd="0" destOrd="0" presId="urn:microsoft.com/office/officeart/2005/8/layout/cycle2"/>
    <dgm:cxn modelId="{780137CA-3139-4C3B-9ADC-0DB7AFDB6CC5}" type="presOf" srcId="{079730A7-E838-4AB4-8DAE-50200CE0C675}" destId="{E36BB007-B859-4696-A6D9-32E59C605F6C}" srcOrd="0" destOrd="0" presId="urn:microsoft.com/office/officeart/2005/8/layout/cycle2"/>
    <dgm:cxn modelId="{2CEE07CE-F3B7-4262-A0B1-E3AEE66F5CDE}" type="presOf" srcId="{E0CF0C06-799A-45EE-9C6B-CCA0042BC5C8}" destId="{D47F0426-B19F-45E2-85CE-9AEA1E8116CA}" srcOrd="0" destOrd="0" presId="urn:microsoft.com/office/officeart/2005/8/layout/cycle2"/>
    <dgm:cxn modelId="{DBE891E4-0230-4A24-AD43-19BB08DB0085}" srcId="{079730A7-E838-4AB4-8DAE-50200CE0C675}" destId="{D07B534F-2B11-4E7F-B36F-4DA280BFE262}" srcOrd="2" destOrd="0" parTransId="{837FFB78-ADD7-4F21-9A2E-A75620EBBA23}" sibTransId="{4180580E-11DC-4888-84FC-DF27751BB592}"/>
    <dgm:cxn modelId="{A7B4C2E8-D8BE-4A2D-AA16-754E7B5982ED}" type="presOf" srcId="{15DC0CC1-0781-45FE-B647-27AB3F4A271A}" destId="{3AE2F0DE-2733-42F8-8C97-4C133C1ADF56}" srcOrd="1" destOrd="0" presId="urn:microsoft.com/office/officeart/2005/8/layout/cycle2"/>
    <dgm:cxn modelId="{F0CF51EB-11D9-4E18-BE61-D707056B8771}" type="presOf" srcId="{D07B534F-2B11-4E7F-B36F-4DA280BFE262}" destId="{BBD624AF-0844-4C08-975F-ACCD491E00B3}" srcOrd="0" destOrd="0" presId="urn:microsoft.com/office/officeart/2005/8/layout/cycle2"/>
    <dgm:cxn modelId="{24332DEF-230F-465D-B8AA-11E0A1377A4D}" type="presOf" srcId="{2DEA5716-4732-48E2-9578-7E105EEFE147}" destId="{0EF995E2-820D-476C-B7A7-975100B4B948}" srcOrd="1" destOrd="0" presId="urn:microsoft.com/office/officeart/2005/8/layout/cycle2"/>
    <dgm:cxn modelId="{42779EF1-8195-4D8C-BF46-4B30D565E890}" type="presOf" srcId="{4180580E-11DC-4888-84FC-DF27751BB592}" destId="{E8D719D6-92C2-4118-88DD-BF180932D025}" srcOrd="0" destOrd="0" presId="urn:microsoft.com/office/officeart/2005/8/layout/cycle2"/>
    <dgm:cxn modelId="{3220FDF4-BD25-48DF-8F8C-E8CC6FDDB2EE}" type="presOf" srcId="{72A8DD91-8F36-40D3-9CB7-315F9CC263CE}" destId="{568C401C-0A6D-4B56-9ED2-0C0155B7A8CB}" srcOrd="0" destOrd="0" presId="urn:microsoft.com/office/officeart/2005/8/layout/cycle2"/>
    <dgm:cxn modelId="{98FDB1F9-1811-4320-B2E6-4D28BC7D07E1}" type="presOf" srcId="{C41F90DB-088D-4885-803D-3388EAAEFA49}" destId="{A0B4E0E0-7302-4072-A7D9-08452EA37336}" srcOrd="0" destOrd="0" presId="urn:microsoft.com/office/officeart/2005/8/layout/cycle2"/>
    <dgm:cxn modelId="{5B3D59FD-1A00-4971-BA7A-20499192B339}" type="presOf" srcId="{5EE9EBD7-06B9-4FF1-85BA-81AF63A70164}" destId="{D6A2B383-3522-4789-9042-7E10869FB3F2}" srcOrd="1" destOrd="0" presId="urn:microsoft.com/office/officeart/2005/8/layout/cycle2"/>
    <dgm:cxn modelId="{5D8EC105-5741-4C3E-924E-67E0F6A9ED8F}" type="presParOf" srcId="{E36BB007-B859-4696-A6D9-32E59C605F6C}" destId="{D47F0426-B19F-45E2-85CE-9AEA1E8116CA}" srcOrd="0" destOrd="0" presId="urn:microsoft.com/office/officeart/2005/8/layout/cycle2"/>
    <dgm:cxn modelId="{CEAA247A-5617-4A12-92C8-45811346A1C1}" type="presParOf" srcId="{E36BB007-B859-4696-A6D9-32E59C605F6C}" destId="{B9BCB0B5-3A55-47E1-927E-514CFE88AE76}" srcOrd="1" destOrd="0" presId="urn:microsoft.com/office/officeart/2005/8/layout/cycle2"/>
    <dgm:cxn modelId="{187110BE-9EEB-4DBC-AF4B-AA09E638F215}" type="presParOf" srcId="{B9BCB0B5-3A55-47E1-927E-514CFE88AE76}" destId="{3AE2F0DE-2733-42F8-8C97-4C133C1ADF56}" srcOrd="0" destOrd="0" presId="urn:microsoft.com/office/officeart/2005/8/layout/cycle2"/>
    <dgm:cxn modelId="{50D90272-94AF-4499-9B78-F78DDA2CD16E}" type="presParOf" srcId="{E36BB007-B859-4696-A6D9-32E59C605F6C}" destId="{44B51DFD-1783-4062-B42D-91A3766DC4F9}" srcOrd="2" destOrd="0" presId="urn:microsoft.com/office/officeart/2005/8/layout/cycle2"/>
    <dgm:cxn modelId="{4E9C63B2-7333-4FF3-B1E0-64887D586FCE}" type="presParOf" srcId="{E36BB007-B859-4696-A6D9-32E59C605F6C}" destId="{4795C497-8BAE-4FB0-B22E-0FDC7C57E40A}" srcOrd="3" destOrd="0" presId="urn:microsoft.com/office/officeart/2005/8/layout/cycle2"/>
    <dgm:cxn modelId="{A724F5CE-C9AF-43BE-A5FE-06400A6556BD}" type="presParOf" srcId="{4795C497-8BAE-4FB0-B22E-0FDC7C57E40A}" destId="{0EF995E2-820D-476C-B7A7-975100B4B948}" srcOrd="0" destOrd="0" presId="urn:microsoft.com/office/officeart/2005/8/layout/cycle2"/>
    <dgm:cxn modelId="{F2B1CF5D-8235-4B43-98D9-05AB74E4CEF8}" type="presParOf" srcId="{E36BB007-B859-4696-A6D9-32E59C605F6C}" destId="{BBD624AF-0844-4C08-975F-ACCD491E00B3}" srcOrd="4" destOrd="0" presId="urn:microsoft.com/office/officeart/2005/8/layout/cycle2"/>
    <dgm:cxn modelId="{854E3C70-BB50-482A-AAE4-59C71A0B2497}" type="presParOf" srcId="{E36BB007-B859-4696-A6D9-32E59C605F6C}" destId="{E8D719D6-92C2-4118-88DD-BF180932D025}" srcOrd="5" destOrd="0" presId="urn:microsoft.com/office/officeart/2005/8/layout/cycle2"/>
    <dgm:cxn modelId="{5ED67C58-005E-41AD-A241-6E2217459E45}" type="presParOf" srcId="{E8D719D6-92C2-4118-88DD-BF180932D025}" destId="{F35010B8-FDD1-4A60-B344-8955929F6AC6}" srcOrd="0" destOrd="0" presId="urn:microsoft.com/office/officeart/2005/8/layout/cycle2"/>
    <dgm:cxn modelId="{8C52866A-3B40-44F6-8810-E12D60607F33}" type="presParOf" srcId="{E36BB007-B859-4696-A6D9-32E59C605F6C}" destId="{A0B4E0E0-7302-4072-A7D9-08452EA37336}" srcOrd="6" destOrd="0" presId="urn:microsoft.com/office/officeart/2005/8/layout/cycle2"/>
    <dgm:cxn modelId="{5A0AC356-7491-4616-9D56-090A42DFB212}" type="presParOf" srcId="{E36BB007-B859-4696-A6D9-32E59C605F6C}" destId="{18A6376F-09D0-4988-AE32-4C2D1E5009E1}" srcOrd="7" destOrd="0" presId="urn:microsoft.com/office/officeart/2005/8/layout/cycle2"/>
    <dgm:cxn modelId="{2B75BF36-83DA-4FFC-9DD4-CBC65D047B78}" type="presParOf" srcId="{18A6376F-09D0-4988-AE32-4C2D1E5009E1}" destId="{D0E896EA-8977-4F5B-BCAE-AE577E082FFC}" srcOrd="0" destOrd="0" presId="urn:microsoft.com/office/officeart/2005/8/layout/cycle2"/>
    <dgm:cxn modelId="{828E7574-418E-4D6C-B6E9-32D1444340A3}" type="presParOf" srcId="{E36BB007-B859-4696-A6D9-32E59C605F6C}" destId="{568C401C-0A6D-4B56-9ED2-0C0155B7A8CB}" srcOrd="8" destOrd="0" presId="urn:microsoft.com/office/officeart/2005/8/layout/cycle2"/>
    <dgm:cxn modelId="{EA936B20-3BE4-4EA5-869B-E5EDEC01D885}" type="presParOf" srcId="{E36BB007-B859-4696-A6D9-32E59C605F6C}" destId="{76BF9019-6385-464D-9888-88FCB39221BC}" srcOrd="9" destOrd="0" presId="urn:microsoft.com/office/officeart/2005/8/layout/cycle2"/>
    <dgm:cxn modelId="{FF9ACFC2-D326-4E70-B32B-4071CEB4BC79}" type="presParOf" srcId="{76BF9019-6385-464D-9888-88FCB39221BC}" destId="{D6A2B383-3522-4789-9042-7E10869FB3F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F0426-B19F-45E2-85CE-9AEA1E8116CA}">
      <dsp:nvSpPr>
        <dsp:cNvPr id="0" name=""/>
        <dsp:cNvSpPr/>
      </dsp:nvSpPr>
      <dsp:spPr>
        <a:xfrm>
          <a:off x="3949123" y="190"/>
          <a:ext cx="1095697" cy="1095697"/>
        </a:xfrm>
        <a:prstGeom prst="ellipse">
          <a:avLst/>
        </a:prstGeom>
        <a:solidFill>
          <a:srgbClr val="33339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FFFFFF"/>
              </a:solidFill>
              <a:latin typeface="Roboto Regular"/>
              <a:ea typeface="+mn-ea"/>
              <a:cs typeface="+mn-cs"/>
            </a:rPr>
            <a:t>POOR CULTURE</a:t>
          </a:r>
        </a:p>
      </dsp:txBody>
      <dsp:txXfrm>
        <a:off x="4109584" y="160651"/>
        <a:ext cx="774775" cy="774775"/>
      </dsp:txXfrm>
    </dsp:sp>
    <dsp:sp modelId="{B9BCB0B5-3A55-47E1-927E-514CFE88AE76}">
      <dsp:nvSpPr>
        <dsp:cNvPr id="0" name=""/>
        <dsp:cNvSpPr/>
      </dsp:nvSpPr>
      <dsp:spPr>
        <a:xfrm rot="2160000">
          <a:off x="5010066" y="841546"/>
          <a:ext cx="290751" cy="369798"/>
        </a:xfrm>
        <a:prstGeom prst="rightArrow">
          <a:avLst>
            <a:gd name="adj1" fmla="val 60000"/>
            <a:gd name="adj2" fmla="val 50000"/>
          </a:avLst>
        </a:prstGeom>
        <a:solidFill>
          <a:srgbClr val="33339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rgbClr val="FFFFFF"/>
            </a:solidFill>
            <a:latin typeface="Roboto Regular"/>
            <a:ea typeface="+mn-ea"/>
            <a:cs typeface="+mn-cs"/>
          </a:endParaRPr>
        </a:p>
      </dsp:txBody>
      <dsp:txXfrm>
        <a:off x="5018395" y="889871"/>
        <a:ext cx="203526" cy="221878"/>
      </dsp:txXfrm>
    </dsp:sp>
    <dsp:sp modelId="{44B51DFD-1783-4062-B42D-91A3766DC4F9}">
      <dsp:nvSpPr>
        <dsp:cNvPr id="0" name=""/>
        <dsp:cNvSpPr/>
      </dsp:nvSpPr>
      <dsp:spPr>
        <a:xfrm>
          <a:off x="5279378" y="966676"/>
          <a:ext cx="1095697" cy="1095697"/>
        </a:xfrm>
        <a:prstGeom prst="ellipse">
          <a:avLst/>
        </a:prstGeom>
        <a:solidFill>
          <a:srgbClr val="33339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FFFFFF"/>
              </a:solidFill>
              <a:latin typeface="Roboto Regular"/>
              <a:ea typeface="+mn-ea"/>
              <a:cs typeface="+mn-cs"/>
            </a:rPr>
            <a:t>POOR WORK-LIFE BALANCE</a:t>
          </a:r>
        </a:p>
      </dsp:txBody>
      <dsp:txXfrm>
        <a:off x="5439839" y="1127137"/>
        <a:ext cx="774775" cy="774775"/>
      </dsp:txXfrm>
    </dsp:sp>
    <dsp:sp modelId="{4795C497-8BAE-4FB0-B22E-0FDC7C57E40A}">
      <dsp:nvSpPr>
        <dsp:cNvPr id="0" name=""/>
        <dsp:cNvSpPr/>
      </dsp:nvSpPr>
      <dsp:spPr>
        <a:xfrm rot="6480000">
          <a:off x="5430338" y="2103704"/>
          <a:ext cx="290751" cy="369798"/>
        </a:xfrm>
        <a:prstGeom prst="rightArrow">
          <a:avLst>
            <a:gd name="adj1" fmla="val 60000"/>
            <a:gd name="adj2" fmla="val 50000"/>
          </a:avLst>
        </a:prstGeom>
        <a:solidFill>
          <a:srgbClr val="33339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rgbClr val="FFFFFF"/>
            </a:solidFill>
            <a:latin typeface="Roboto Regular"/>
            <a:ea typeface="+mn-ea"/>
            <a:cs typeface="+mn-cs"/>
          </a:endParaRPr>
        </a:p>
      </dsp:txBody>
      <dsp:txXfrm rot="10800000">
        <a:off x="5487428" y="2136186"/>
        <a:ext cx="203526" cy="221878"/>
      </dsp:txXfrm>
    </dsp:sp>
    <dsp:sp modelId="{BBD624AF-0844-4C08-975F-ACCD491E00B3}">
      <dsp:nvSpPr>
        <dsp:cNvPr id="0" name=""/>
        <dsp:cNvSpPr/>
      </dsp:nvSpPr>
      <dsp:spPr>
        <a:xfrm>
          <a:off x="4771266" y="2530484"/>
          <a:ext cx="1095697" cy="1095697"/>
        </a:xfrm>
        <a:prstGeom prst="ellipse">
          <a:avLst/>
        </a:prstGeom>
        <a:solidFill>
          <a:srgbClr val="33339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FFFFFF"/>
              </a:solidFill>
              <a:latin typeface="Roboto Regular"/>
              <a:ea typeface="+mn-ea"/>
              <a:cs typeface="+mn-cs"/>
            </a:rPr>
            <a:t>HIGH TURNOVER</a:t>
          </a:r>
        </a:p>
      </dsp:txBody>
      <dsp:txXfrm>
        <a:off x="4931727" y="2690945"/>
        <a:ext cx="774775" cy="774775"/>
      </dsp:txXfrm>
    </dsp:sp>
    <dsp:sp modelId="{E8D719D6-92C2-4118-88DD-BF180932D025}">
      <dsp:nvSpPr>
        <dsp:cNvPr id="0" name=""/>
        <dsp:cNvSpPr/>
      </dsp:nvSpPr>
      <dsp:spPr>
        <a:xfrm rot="10800000">
          <a:off x="4359825" y="2893434"/>
          <a:ext cx="290751" cy="369798"/>
        </a:xfrm>
        <a:prstGeom prst="rightArrow">
          <a:avLst>
            <a:gd name="adj1" fmla="val 60000"/>
            <a:gd name="adj2" fmla="val 50000"/>
          </a:avLst>
        </a:prstGeom>
        <a:solidFill>
          <a:srgbClr val="33339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rgbClr val="FFFFFF"/>
            </a:solidFill>
            <a:latin typeface="Roboto Regular"/>
            <a:ea typeface="+mn-ea"/>
            <a:cs typeface="+mn-cs"/>
          </a:endParaRPr>
        </a:p>
      </dsp:txBody>
      <dsp:txXfrm rot="10800000">
        <a:off x="4447050" y="2967394"/>
        <a:ext cx="203526" cy="221878"/>
      </dsp:txXfrm>
    </dsp:sp>
    <dsp:sp modelId="{A0B4E0E0-7302-4072-A7D9-08452EA37336}">
      <dsp:nvSpPr>
        <dsp:cNvPr id="0" name=""/>
        <dsp:cNvSpPr/>
      </dsp:nvSpPr>
      <dsp:spPr>
        <a:xfrm>
          <a:off x="3126981" y="2530484"/>
          <a:ext cx="1095697" cy="1095697"/>
        </a:xfrm>
        <a:prstGeom prst="ellipse">
          <a:avLst/>
        </a:prstGeom>
        <a:solidFill>
          <a:srgbClr val="33339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rgbClr val="FFFFFF"/>
              </a:solidFill>
              <a:latin typeface="Roboto Regular"/>
              <a:ea typeface="+mn-ea"/>
              <a:cs typeface="+mn-cs"/>
            </a:rPr>
            <a:t>RUSHED HIRING</a:t>
          </a:r>
        </a:p>
      </dsp:txBody>
      <dsp:txXfrm>
        <a:off x="3287442" y="2690945"/>
        <a:ext cx="774775" cy="774775"/>
      </dsp:txXfrm>
    </dsp:sp>
    <dsp:sp modelId="{18A6376F-09D0-4988-AE32-4C2D1E5009E1}">
      <dsp:nvSpPr>
        <dsp:cNvPr id="0" name=""/>
        <dsp:cNvSpPr/>
      </dsp:nvSpPr>
      <dsp:spPr>
        <a:xfrm rot="15120000">
          <a:off x="3277941" y="2119356"/>
          <a:ext cx="290751" cy="369798"/>
        </a:xfrm>
        <a:prstGeom prst="rightArrow">
          <a:avLst>
            <a:gd name="adj1" fmla="val 60000"/>
            <a:gd name="adj2" fmla="val 50000"/>
          </a:avLst>
        </a:prstGeom>
        <a:solidFill>
          <a:srgbClr val="333399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>
            <a:solidFill>
              <a:srgbClr val="FFFFFF"/>
            </a:solidFill>
            <a:latin typeface="Roboto Regular"/>
            <a:ea typeface="+mn-ea"/>
            <a:cs typeface="+mn-cs"/>
          </a:endParaRPr>
        </a:p>
      </dsp:txBody>
      <dsp:txXfrm rot="10800000">
        <a:off x="3335031" y="2234794"/>
        <a:ext cx="203526" cy="221878"/>
      </dsp:txXfrm>
    </dsp:sp>
    <dsp:sp modelId="{568C401C-0A6D-4B56-9ED2-0C0155B7A8CB}">
      <dsp:nvSpPr>
        <dsp:cNvPr id="0" name=""/>
        <dsp:cNvSpPr/>
      </dsp:nvSpPr>
      <dsp:spPr>
        <a:xfrm>
          <a:off x="2618868" y="966676"/>
          <a:ext cx="1095697" cy="1095697"/>
        </a:xfrm>
        <a:prstGeom prst="ellipse">
          <a:avLst/>
        </a:prstGeom>
        <a:solidFill>
          <a:srgbClr val="333399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FFFFFF"/>
              </a:solidFill>
              <a:latin typeface="Roboto Regular"/>
              <a:ea typeface="+mn-ea"/>
              <a:cs typeface="+mn-cs"/>
            </a:rPr>
            <a:t>HIRING POOR FIT</a:t>
          </a:r>
          <a:endParaRPr lang="en-US" sz="1100" kern="1200" dirty="0">
            <a:solidFill>
              <a:srgbClr val="FFFFFF"/>
            </a:solidFill>
            <a:latin typeface="Roboto Regular"/>
            <a:ea typeface="+mn-ea"/>
            <a:cs typeface="+mn-cs"/>
          </a:endParaRPr>
        </a:p>
      </dsp:txBody>
      <dsp:txXfrm>
        <a:off x="2779329" y="1127137"/>
        <a:ext cx="774775" cy="774775"/>
      </dsp:txXfrm>
    </dsp:sp>
    <dsp:sp modelId="{76BF9019-6385-464D-9888-88FCB39221BC}">
      <dsp:nvSpPr>
        <dsp:cNvPr id="0" name=""/>
        <dsp:cNvSpPr/>
      </dsp:nvSpPr>
      <dsp:spPr>
        <a:xfrm rot="19440000">
          <a:off x="3679812" y="851220"/>
          <a:ext cx="290751" cy="3697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3688141" y="950815"/>
        <a:ext cx="203526" cy="221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459878-C319-6BF3-52DC-16FA4340A6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2FA7FC-DFAE-8499-5A3E-AD9648D7FC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BFD57-AB0A-470B-A7AF-56DFE7B5174A}" type="datetimeFigureOut">
              <a:rPr lang="en-US" smtClean="0"/>
              <a:t>7/6/2024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12BB-9544-9F9A-BEDA-E716864385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E77E4-B9A2-A882-9240-3AE65EE217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D61A1-75D9-49F7-83EB-F587264261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2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7/6/2024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99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29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721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37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40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Tools don’t make something effective or not</a:t>
            </a:r>
          </a:p>
          <a:p>
            <a:r>
              <a:rPr lang="en-US" dirty="0"/>
              <a:t>The WIELDER does</a:t>
            </a:r>
          </a:p>
          <a:p>
            <a:endParaRPr lang="en-US" dirty="0"/>
          </a:p>
          <a:p>
            <a:r>
              <a:rPr lang="en-US" dirty="0"/>
              <a:t>Tools alone don’t do anything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52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16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 – meaning they supported and empowered the PO and SM to make decisions and move forward</a:t>
            </a:r>
          </a:p>
          <a:p>
            <a:r>
              <a:rPr lang="en-US" dirty="0"/>
              <a:t>Turnover went from 7 people/6 months to 0 turnover for the last 6 of the 18 months, then 1 person in the following 12 months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29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793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174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90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673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72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 audience</a:t>
            </a:r>
          </a:p>
          <a:p>
            <a:r>
              <a:rPr lang="en-US" dirty="0"/>
              <a:t>Answer after Case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14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Invested upwards of $300k on “tools”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478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22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So what was the culture like?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73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 minutes</a:t>
            </a:r>
          </a:p>
          <a:p>
            <a:r>
              <a:rPr lang="en-US" dirty="0"/>
              <a:t>Discuss amongst yourselves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912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was the leadership like at Company X?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98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4799"/>
            <a:ext cx="12191998" cy="3215641"/>
          </a:xfrm>
        </p:spPr>
        <p:txBody>
          <a:bodyPr lIns="0" rIns="0" bIns="0" anchor="b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670628"/>
            <a:ext cx="12191997" cy="2577772"/>
          </a:xfrm>
        </p:spPr>
        <p:txBody>
          <a:bodyPr>
            <a:noAutofit/>
          </a:bodyPr>
          <a:lstStyle>
            <a:lvl1pPr marL="0" indent="0" algn="ctr">
              <a:buNone/>
              <a:defRPr sz="3200" b="0" i="0" cap="all" spc="600" baseline="0">
                <a:solidFill>
                  <a:schemeClr val="accent3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23B0D0-B01D-0BB0-6127-A878BE49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39728" y="-6350"/>
            <a:ext cx="6154615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627" y="173736"/>
            <a:ext cx="4352662" cy="220370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C363351-4779-B42E-ED7A-C4AF2920BAB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36550" y="336550"/>
            <a:ext cx="5303640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889627" y="3104277"/>
            <a:ext cx="4371560" cy="302220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712911-615E-724B-FC0F-99629152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89627" y="2679480"/>
            <a:ext cx="4352662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08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FFF0E2-6B47-67EB-D6AA-D972E7B7C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350"/>
            <a:ext cx="464695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827F6F-999F-23E9-8C09-325D1A76B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80134"/>
            <a:ext cx="3114078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171396"/>
            <a:ext cx="3736630" cy="2202350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41716" y="3078480"/>
            <a:ext cx="3108193" cy="3047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D360C16C-E69B-FDEF-F033-CA9A2E238288}"/>
              </a:ext>
            </a:extLst>
          </p:cNvPr>
          <p:cNvSpPr>
            <a:spLocks noGrp="1"/>
          </p:cNvSpPr>
          <p:nvPr>
            <p:ph type="tbl" sz="quarter" idx="37"/>
          </p:nvPr>
        </p:nvSpPr>
        <p:spPr>
          <a:xfrm>
            <a:off x="5067300" y="404813"/>
            <a:ext cx="6705600" cy="6048375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07219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96A82D-0723-4BA3-0283-9F0D67B0C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0A5FD-BDFB-45F2-E644-E93FB81CA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416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562" y="433906"/>
            <a:ext cx="10515601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14302" y="2465535"/>
            <a:ext cx="7303538" cy="3427265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2pPr>
            <a:lvl3pPr marL="859536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3pPr>
            <a:lvl4pPr marL="115214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7FC75E-AA73-003E-D4E3-B1819886AF9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392160" y="2465388"/>
            <a:ext cx="2856865" cy="3427412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11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D51531-1219-2E4B-DCE7-C6FD9D809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C02E56-87A4-158A-F0B0-DB8E9BE3A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91547"/>
            <a:ext cx="10546763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643842"/>
            <a:ext cx="10515601" cy="1140849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471D7DE3-05F5-8052-02FA-6EF9717E15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5025" y="2560638"/>
            <a:ext cx="10515600" cy="3478212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8DE94-FC46-A848-7949-ABFEADADE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89F5C3D-E9E6-75E0-BF7D-799B5CFE5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75462" y="4137"/>
            <a:ext cx="7616537" cy="6853863"/>
            <a:chOff x="4575462" y="4137"/>
            <a:chExt cx="7616537" cy="68538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E1D2C2-40C4-6B80-E8C6-B4CE94C23037}"/>
                </a:ext>
              </a:extLst>
            </p:cNvPr>
            <p:cNvGrpSpPr/>
            <p:nvPr/>
          </p:nvGrpSpPr>
          <p:grpSpPr>
            <a:xfrm>
              <a:off x="4575462" y="691665"/>
              <a:ext cx="364018" cy="857035"/>
              <a:chOff x="468157" y="1144246"/>
              <a:chExt cx="364018" cy="857035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C904D88-E1BE-F1FA-D405-F55DA966DA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05405" y="1144246"/>
                <a:ext cx="126770" cy="12677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Graphic 12">
                <a:extLst>
                  <a:ext uri="{FF2B5EF4-FFF2-40B4-BE49-F238E27FC236}">
                    <a16:creationId xmlns:a16="http://schemas.microsoft.com/office/drawing/2014/main" id="{1D8F0816-C429-D32E-058B-33405874DF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468157" y="1963496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pic>
          <p:nvPicPr>
            <p:cNvPr id="4" name="Content Placeholder 14">
              <a:extLst>
                <a:ext uri="{FF2B5EF4-FFF2-40B4-BE49-F238E27FC236}">
                  <a16:creationId xmlns:a16="http://schemas.microsoft.com/office/drawing/2014/main" id="{14AC0A97-7D79-3DBE-FB53-A9EBFD806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2796" y="4137"/>
              <a:ext cx="5649203" cy="68538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831" y="173735"/>
            <a:ext cx="4409514" cy="2203704"/>
          </a:xfrm>
        </p:spPr>
        <p:txBody>
          <a:bodyPr anchor="b">
            <a:noAutofit/>
          </a:bodyPr>
          <a:lstStyle>
            <a:lvl1pPr>
              <a:defRPr sz="3200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9D0F3E-69D8-49F3-5D7A-71FDC4E3EEE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1850" y="3079119"/>
            <a:ext cx="4413250" cy="2752725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CFC792-44F7-2497-E19D-8FB08AFF9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79192"/>
            <a:ext cx="4101929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" y="1821180"/>
            <a:ext cx="12191994" cy="3215641"/>
          </a:xfrm>
        </p:spPr>
        <p:txBody>
          <a:bodyPr lIns="0" rIns="0" bIns="0" anchor="ctr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3504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084D09-1B2D-4EE2-82A7-83196133B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6350"/>
            <a:ext cx="12185769" cy="6864350"/>
            <a:chOff x="0" y="-6350"/>
            <a:chExt cx="12185769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860AA6-1B14-DF89-B725-CC444E502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-6350"/>
              <a:ext cx="6160393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Content Placeholder 14">
              <a:extLst>
                <a:ext uri="{FF2B5EF4-FFF2-40B4-BE49-F238E27FC236}">
                  <a16:creationId xmlns:a16="http://schemas.microsoft.com/office/drawing/2014/main" id="{D172E570-D67F-4980-88C2-CF6560C1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50267" y="410125"/>
              <a:ext cx="6845628" cy="602537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90BF68-CF26-6705-CBFD-428BEB787EDB}"/>
                </a:ext>
              </a:extLst>
            </p:cNvPr>
            <p:cNvGrpSpPr/>
            <p:nvPr/>
          </p:nvGrpSpPr>
          <p:grpSpPr>
            <a:xfrm rot="10800000">
              <a:off x="5304704" y="259572"/>
              <a:ext cx="584267" cy="390181"/>
              <a:chOff x="1876516" y="596691"/>
              <a:chExt cx="584267" cy="39018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066F635-8DB9-B091-8467-D8F0327217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876516" y="842493"/>
                <a:ext cx="144379" cy="144379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Graphic 12">
                <a:extLst>
                  <a:ext uri="{FF2B5EF4-FFF2-40B4-BE49-F238E27FC236}">
                    <a16:creationId xmlns:a16="http://schemas.microsoft.com/office/drawing/2014/main" id="{882D2FD3-A05B-400C-6347-115486FFD9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360199" y="596691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0459F4-C5B9-4070-46D1-2E7DA3EF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936866"/>
          </a:xfrm>
        </p:spPr>
        <p:txBody>
          <a:bodyPr anchor="b"/>
          <a:lstStyle>
            <a:lvl1pPr>
              <a:defRPr sz="3200" cap="all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F613B1-323C-4C25-4526-1D3313A71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20500"/>
            <a:ext cx="4471665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2C2143-1936-BBDA-A6A8-40B6DBD16AE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1" y="3097848"/>
            <a:ext cx="4466504" cy="3405187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9040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B5B81B-FCE8-FE9C-8F0A-6488B25F0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869" y="579120"/>
            <a:ext cx="11548261" cy="2733306"/>
          </a:xfrm>
        </p:spPr>
        <p:txBody>
          <a:bodyPr anchor="b">
            <a:noAutofit/>
          </a:bodyPr>
          <a:lstStyle>
            <a:lvl1pPr algn="ctr">
              <a:defRPr sz="32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877C2F-8190-18D9-5D24-5BD7B05A2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868" y="3484615"/>
            <a:ext cx="11562303" cy="2387865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5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64209F-41AB-70E5-1B9E-7490900C5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1"/>
            <a:ext cx="12191997" cy="6857998"/>
          </a:xfrm>
          <a:prstGeom prst="rect">
            <a:avLst/>
          </a:prstGeom>
          <a:gradFill flip="none" rotWithShape="1">
            <a:gsLst>
              <a:gs pos="0">
                <a:srgbClr val="1A012C"/>
              </a:gs>
              <a:gs pos="45000">
                <a:srgbClr val="1A012C">
                  <a:alpha val="50000"/>
                </a:srgbClr>
              </a:gs>
              <a:gs pos="100000">
                <a:schemeClr val="accent6">
                  <a:lumMod val="5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D3409-585B-54E2-1DCC-AC58804E4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6350"/>
            <a:ext cx="6096000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891" y="511762"/>
            <a:ext cx="4960830" cy="2785158"/>
          </a:xfrm>
        </p:spPr>
        <p:txBody>
          <a:bodyPr anchor="b">
            <a:noAutofit/>
          </a:bodyPr>
          <a:lstStyle>
            <a:lvl1pPr algn="l">
              <a:defRPr sz="24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47B8A5C-E279-DB0B-E9D3-9274178761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2640" y="3484615"/>
            <a:ext cx="4958081" cy="2387865"/>
          </a:xfrm>
        </p:spPr>
        <p:txBody>
          <a:bodyPr>
            <a:noAutofit/>
          </a:bodyPr>
          <a:lstStyle>
            <a:lvl1pPr marL="0" indent="0" algn="l">
              <a:buNone/>
              <a:defRPr sz="32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386C402-C5C5-2A54-C618-62673AD93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638" y="336550"/>
            <a:ext cx="5322887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1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2 column">
    <p:bg>
      <p:bgPr>
        <a:gradFill>
          <a:gsLst>
            <a:gs pos="100000">
              <a:schemeClr val="tx2"/>
            </a:gs>
            <a:gs pos="79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318CE367-BBCB-F4AB-635F-4C9995EAE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"/>
            <a:ext cx="2356339" cy="6853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E3FBBA-81E2-31F1-EF51-02706B5B5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56339" y="-6350"/>
            <a:ext cx="983180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D3746D-3CD1-FFA5-0019-AD0C588B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05669" y="2002443"/>
            <a:ext cx="792211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5669" y="113097"/>
            <a:ext cx="7420819" cy="16563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9624CF4-7769-4663-3361-39136F5E20C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305669" y="2470150"/>
            <a:ext cx="7420819" cy="3676649"/>
          </a:xfr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8001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3pPr>
            <a:lvl4pPr marL="16573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2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61F2FA-20C7-5447-C138-CE2CA186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" y="2"/>
            <a:ext cx="12191997" cy="6857998"/>
            <a:chOff x="3" y="2"/>
            <a:chExt cx="12191997" cy="68579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EDD626-82E4-71C6-25F1-CDA46B7B3F39}"/>
                </a:ext>
              </a:extLst>
            </p:cNvPr>
            <p:cNvSpPr/>
            <p:nvPr/>
          </p:nvSpPr>
          <p:spPr>
            <a:xfrm>
              <a:off x="3" y="2"/>
              <a:ext cx="12191997" cy="6857998"/>
            </a:xfrm>
            <a:prstGeom prst="rect">
              <a:avLst/>
            </a:prstGeom>
            <a:gradFill flip="none" rotWithShape="1">
              <a:gsLst>
                <a:gs pos="0">
                  <a:srgbClr val="1A012C"/>
                </a:gs>
                <a:gs pos="45000">
                  <a:srgbClr val="1A012C">
                    <a:alpha val="50000"/>
                  </a:srgbClr>
                </a:gs>
                <a:gs pos="100000">
                  <a:schemeClr val="accent6">
                    <a:lumMod val="5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C952AF-CE06-54F7-CB4A-1722F90A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" y="2"/>
              <a:ext cx="12191994" cy="685799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E6EDFF3-843B-AAE9-DB73-423142606F52}"/>
                </a:ext>
              </a:extLst>
            </p:cNvPr>
            <p:cNvGrpSpPr/>
            <p:nvPr/>
          </p:nvGrpSpPr>
          <p:grpSpPr>
            <a:xfrm rot="5400000">
              <a:off x="1645776" y="1222395"/>
              <a:ext cx="431603" cy="412684"/>
              <a:chOff x="1870859" y="869908"/>
              <a:chExt cx="431603" cy="412684"/>
            </a:xfrm>
          </p:grpSpPr>
          <p:sp>
            <p:nvSpPr>
              <p:cNvPr id="12" name="Graphic 15">
                <a:extLst>
                  <a:ext uri="{FF2B5EF4-FFF2-40B4-BE49-F238E27FC236}">
                    <a16:creationId xmlns:a16="http://schemas.microsoft.com/office/drawing/2014/main" id="{312F4F85-6C79-201D-E20D-64CD4728E4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01D71DAD-ECC6-A850-88E4-A4EDCF494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32CC6D-6024-2368-8EBA-4B7A2D6428BC}"/>
                </a:ext>
              </a:extLst>
            </p:cNvPr>
            <p:cNvGrpSpPr/>
            <p:nvPr/>
          </p:nvGrpSpPr>
          <p:grpSpPr>
            <a:xfrm rot="20626702">
              <a:off x="10248169" y="5448942"/>
              <a:ext cx="431603" cy="412684"/>
              <a:chOff x="1870859" y="869908"/>
              <a:chExt cx="431603" cy="412684"/>
            </a:xfrm>
          </p:grpSpPr>
          <p:sp>
            <p:nvSpPr>
              <p:cNvPr id="6" name="Graphic 15">
                <a:extLst>
                  <a:ext uri="{FF2B5EF4-FFF2-40B4-BE49-F238E27FC236}">
                    <a16:creationId xmlns:a16="http://schemas.microsoft.com/office/drawing/2014/main" id="{B05BE7BE-7D54-A09B-8A67-6B28CF6BB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" name="Graphic 12">
                <a:extLst>
                  <a:ext uri="{FF2B5EF4-FFF2-40B4-BE49-F238E27FC236}">
                    <a16:creationId xmlns:a16="http://schemas.microsoft.com/office/drawing/2014/main" id="{258346A9-F75C-6704-EEED-CF7A8A0F8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2CC39D-03B1-4933-F236-462B5862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448" y="264160"/>
            <a:ext cx="6327105" cy="3373973"/>
          </a:xfrm>
        </p:spPr>
        <p:txBody>
          <a:bodyPr anchor="b"/>
          <a:lstStyle>
            <a:lvl1pPr algn="ctr">
              <a:defRPr sz="3200" cap="all" spc="6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11CA51-49DC-62CA-F147-F286B1C9DB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32448" y="3962135"/>
            <a:ext cx="6327105" cy="2653771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 cap="all" spc="300" baseline="0">
                <a:solidFill>
                  <a:schemeClr val="bg1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1834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7D5518-914C-92E3-E9EC-26752C9F0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" y="-6350"/>
            <a:ext cx="12192000" cy="6864350"/>
            <a:chOff x="-1" y="-6350"/>
            <a:chExt cx="12192000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2D0B82-F74C-65EF-3BF6-8EEA16F36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28750" y="-6350"/>
              <a:ext cx="10763249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blue and purple spiral&#10;&#10;Description automatically generated">
              <a:extLst>
                <a:ext uri="{FF2B5EF4-FFF2-40B4-BE49-F238E27FC236}">
                  <a16:creationId xmlns:a16="http://schemas.microsoft.com/office/drawing/2014/main" id="{44E12326-9CF4-38EC-1BAF-1F994F220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3"/>
            <a:stretch/>
          </p:blipFill>
          <p:spPr>
            <a:xfrm flipH="1">
              <a:off x="-1" y="0"/>
              <a:ext cx="1428751" cy="68580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5C1D9C-B114-FC6A-9213-7287D39EAD9F}"/>
                </a:ext>
              </a:extLst>
            </p:cNvPr>
            <p:cNvGrpSpPr/>
            <p:nvPr/>
          </p:nvGrpSpPr>
          <p:grpSpPr>
            <a:xfrm>
              <a:off x="10649689" y="4382998"/>
              <a:ext cx="754139" cy="1865729"/>
              <a:chOff x="653351" y="2693558"/>
              <a:chExt cx="754139" cy="1865729"/>
            </a:xfrm>
          </p:grpSpPr>
          <p:sp>
            <p:nvSpPr>
              <p:cNvPr id="11" name="Graphic 15">
                <a:extLst>
                  <a:ext uri="{FF2B5EF4-FFF2-40B4-BE49-F238E27FC236}">
                    <a16:creationId xmlns:a16="http://schemas.microsoft.com/office/drawing/2014/main" id="{2BC89B10-C93E-8CE5-73B3-F6049168C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098137" y="2693558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Graphic 12">
                <a:extLst>
                  <a:ext uri="{FF2B5EF4-FFF2-40B4-BE49-F238E27FC236}">
                    <a16:creationId xmlns:a16="http://schemas.microsoft.com/office/drawing/2014/main" id="{39DB2AA2-9661-AC91-932D-2F1BEC47BD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306906" y="3837599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86C9AC9B-3792-E880-03FE-D46FB046AB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653351" y="4521502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42A133-65D6-D958-C0CD-E8D45B9BD7BB}"/>
                </a:ext>
              </a:extLst>
            </p:cNvPr>
            <p:cNvGrpSpPr/>
            <p:nvPr/>
          </p:nvGrpSpPr>
          <p:grpSpPr>
            <a:xfrm>
              <a:off x="1870859" y="869908"/>
              <a:ext cx="431603" cy="412684"/>
              <a:chOff x="1870859" y="869908"/>
              <a:chExt cx="431603" cy="412684"/>
            </a:xfrm>
          </p:grpSpPr>
          <p:sp>
            <p:nvSpPr>
              <p:cNvPr id="9" name="Graphic 15">
                <a:extLst>
                  <a:ext uri="{FF2B5EF4-FFF2-40B4-BE49-F238E27FC236}">
                    <a16:creationId xmlns:a16="http://schemas.microsoft.com/office/drawing/2014/main" id="{A746B023-387D-4EAC-052B-60F131E6E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Graphic 12">
                <a:extLst>
                  <a:ext uri="{FF2B5EF4-FFF2-40B4-BE49-F238E27FC236}">
                    <a16:creationId xmlns:a16="http://schemas.microsoft.com/office/drawing/2014/main" id="{20760125-21CF-A296-3EA7-3C6C0E9BCB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851D11-41E3-33F2-CBA6-B2A9A5A2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69139" y="2002443"/>
            <a:ext cx="88735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620" y="162560"/>
            <a:ext cx="8843050" cy="16169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2373002" y="2474811"/>
            <a:ext cx="4015098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77F99A7-26FA-422E-43E9-C76B4A56E44A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995159" y="2474811"/>
            <a:ext cx="4227332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82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A7247A-846A-F316-B494-69B42CBF3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4B3AF6-983E-0901-0045-6CDF4E93E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C5B7647-403E-A66E-6CF4-0D3A99AA5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 flipH="1">
            <a:off x="10488530" y="4210019"/>
            <a:ext cx="754139" cy="1865729"/>
            <a:chOff x="653351" y="2693558"/>
            <a:chExt cx="754139" cy="1865729"/>
          </a:xfrm>
        </p:grpSpPr>
        <p:sp>
          <p:nvSpPr>
            <p:cNvPr id="10" name="Graphic 15">
              <a:extLst>
                <a:ext uri="{FF2B5EF4-FFF2-40B4-BE49-F238E27FC236}">
                  <a16:creationId xmlns:a16="http://schemas.microsoft.com/office/drawing/2014/main" id="{E48E731E-FEF1-9C59-64B0-9CB6E8853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98137" y="2693558"/>
              <a:ext cx="128016" cy="128016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61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Graphic 12">
              <a:extLst>
                <a:ext uri="{FF2B5EF4-FFF2-40B4-BE49-F238E27FC236}">
                  <a16:creationId xmlns:a16="http://schemas.microsoft.com/office/drawing/2014/main" id="{AFE83BB3-4D12-8E20-CA93-1834D7F0A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06906" y="3837599"/>
              <a:ext cx="100584" cy="100584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Graphic 12">
              <a:extLst>
                <a:ext uri="{FF2B5EF4-FFF2-40B4-BE49-F238E27FC236}">
                  <a16:creationId xmlns:a16="http://schemas.microsoft.com/office/drawing/2014/main" id="{3EB1D810-BC05-6C0E-0DE4-3604EBAA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3351" y="4521502"/>
              <a:ext cx="45719" cy="37785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680" y="430482"/>
            <a:ext cx="10500989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07038" y="2465539"/>
            <a:ext cx="3774587" cy="3723753"/>
          </a:xfrm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eriod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62636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eriod"/>
              <a:defRPr sz="1800" spc="0">
                <a:solidFill>
                  <a:schemeClr val="bg1"/>
                </a:solidFill>
                <a:latin typeface="+mn-lt"/>
              </a:defRPr>
            </a:lvl2pPr>
            <a:lvl3pPr marL="918972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arenR"/>
              <a:defRPr sz="1800" spc="0">
                <a:solidFill>
                  <a:schemeClr val="bg1"/>
                </a:solidFill>
                <a:latin typeface="+mn-lt"/>
              </a:defRPr>
            </a:lvl3pPr>
            <a:lvl4pPr marL="120929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arenR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927600" y="2465539"/>
            <a:ext cx="6315069" cy="372375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2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9" r:id="rId2"/>
    <p:sldLayoutId id="2147483669" r:id="rId3"/>
    <p:sldLayoutId id="2147483672" r:id="rId4"/>
    <p:sldLayoutId id="2147483673" r:id="rId5"/>
    <p:sldLayoutId id="2147483674" r:id="rId6"/>
    <p:sldLayoutId id="2147483671" r:id="rId7"/>
    <p:sldLayoutId id="2147483675" r:id="rId8"/>
    <p:sldLayoutId id="2147483676" r:id="rId9"/>
    <p:sldLayoutId id="2147483670" r:id="rId10"/>
    <p:sldLayoutId id="2147483677" r:id="rId11"/>
    <p:sldLayoutId id="2147483678" r:id="rId12"/>
    <p:sldLayoutId id="2147483664" r:id="rId13"/>
    <p:sldLayoutId id="214748366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300" baseline="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gif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3.gi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2.gif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369511"/>
            <a:ext cx="12191998" cy="1119307"/>
          </a:xfrm>
        </p:spPr>
        <p:txBody>
          <a:bodyPr anchor="b"/>
          <a:lstStyle/>
          <a:p>
            <a:r>
              <a:rPr lang="en-US" dirty="0"/>
              <a:t> Beyond the standup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DEE72-0572-A87E-4E5C-097B130F260E}"/>
              </a:ext>
            </a:extLst>
          </p:cNvPr>
          <p:cNvSpPr txBox="1">
            <a:spLocks/>
          </p:cNvSpPr>
          <p:nvPr/>
        </p:nvSpPr>
        <p:spPr>
          <a:xfrm>
            <a:off x="0" y="2440322"/>
            <a:ext cx="12191998" cy="1119307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en-US" sz="3200" dirty="0"/>
              <a:t>Why effective culture is essential to successful teams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F05B74E-F516-F8CF-9DDA-CB75FCCBBEFB}"/>
              </a:ext>
            </a:extLst>
          </p:cNvPr>
          <p:cNvSpPr txBox="1">
            <a:spLocks/>
          </p:cNvSpPr>
          <p:nvPr/>
        </p:nvSpPr>
        <p:spPr>
          <a:xfrm>
            <a:off x="3395771" y="5235118"/>
            <a:ext cx="5414208" cy="791321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en-US" sz="2400" dirty="0"/>
              <a:t>Dr. Dhru Beeharilal</a:t>
            </a:r>
          </a:p>
          <a:p>
            <a:r>
              <a:rPr lang="en-US" sz="2400" dirty="0"/>
              <a:t>Nayan Leadership</a:t>
            </a:r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0903-003B-273E-3584-5312F76C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113097"/>
            <a:ext cx="7420819" cy="1656304"/>
          </a:xfrm>
        </p:spPr>
        <p:txBody>
          <a:bodyPr/>
          <a:lstStyle/>
          <a:p>
            <a:r>
              <a:rPr lang="en-US" dirty="0"/>
              <a:t>Company x - Sponsors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60DFF-2E7E-7A22-819A-C011020DFF0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3676649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Highly engaged and involved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Uncooperative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Lack of time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Lack of trust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Indecisive and territorial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47AE7-D6A2-42FB-3D58-6297742F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3F2BC2F-0557-988C-7B53-252B66474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707" y="1070998"/>
            <a:ext cx="2184809" cy="21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E3B3D9-C6DB-C5EC-FDBF-0782514026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2D2D8A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21868" y="6152400"/>
            <a:ext cx="1665548" cy="34353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BB60531-E3A3-D193-1BB7-A80BE437E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5234" y="3717723"/>
            <a:ext cx="2316061" cy="218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0FDE49A-7768-34F1-4806-BAFF2299C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5234" y="1532913"/>
            <a:ext cx="2316061" cy="218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90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260D053B-A40A-3228-B6D5-3371B9EE2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848" y="1203842"/>
            <a:ext cx="11562303" cy="2387865"/>
          </a:xfrm>
        </p:spPr>
        <p:txBody>
          <a:bodyPr/>
          <a:lstStyle/>
          <a:p>
            <a:r>
              <a:rPr lang="en-US" sz="5400" dirty="0"/>
              <a:t>People don’t leave bad jobs.</a:t>
            </a:r>
          </a:p>
          <a:p>
            <a:endParaRPr lang="en-US" sz="5400" dirty="0"/>
          </a:p>
          <a:p>
            <a:r>
              <a:rPr lang="en-US" sz="5400" dirty="0"/>
              <a:t>People leave </a:t>
            </a:r>
            <a:r>
              <a:rPr lang="en-US" sz="6600" b="1" dirty="0"/>
              <a:t>bad leaders</a:t>
            </a:r>
            <a:r>
              <a:rPr lang="en-US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A971A9-0C5C-DDFC-67F9-2E5A55F1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F525392-5FDB-00F6-C7A1-9F650A898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60630" y="4386501"/>
            <a:ext cx="2338526" cy="234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985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A971A9-0C5C-DDFC-67F9-2E5A55F1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5FA5A3F-0A92-F967-7AC9-4C134C825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868" y="1030173"/>
            <a:ext cx="11562303" cy="695499"/>
          </a:xfrm>
        </p:spPr>
        <p:txBody>
          <a:bodyPr/>
          <a:lstStyle/>
          <a:p>
            <a:r>
              <a:rPr lang="en-US" sz="4400" dirty="0"/>
              <a:t>The cycle of poor leadership</a:t>
            </a:r>
          </a:p>
        </p:txBody>
      </p:sp>
      <p:graphicFrame>
        <p:nvGraphicFramePr>
          <p:cNvPr id="15" name="Content Placeholder 8">
            <a:extLst>
              <a:ext uri="{FF2B5EF4-FFF2-40B4-BE49-F238E27FC236}">
                <a16:creationId xmlns:a16="http://schemas.microsoft.com/office/drawing/2014/main" id="{B3C456B3-3F69-F17C-816D-F5EB26CC6A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7436147"/>
              </p:ext>
            </p:extLst>
          </p:nvPr>
        </p:nvGraphicFramePr>
        <p:xfrm>
          <a:off x="1447800" y="2134250"/>
          <a:ext cx="8993945" cy="3626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6D49559F-F2E1-86E5-01DA-8C078EB17FFA}"/>
              </a:ext>
            </a:extLst>
          </p:cNvPr>
          <p:cNvGrpSpPr/>
          <p:nvPr/>
        </p:nvGrpSpPr>
        <p:grpSpPr>
          <a:xfrm>
            <a:off x="5384847" y="3489529"/>
            <a:ext cx="1119851" cy="1094685"/>
            <a:chOff x="10825758" y="5715000"/>
            <a:chExt cx="2732484" cy="27324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7346BBE-5985-BC3B-D427-4B06816D447A}"/>
                </a:ext>
              </a:extLst>
            </p:cNvPr>
            <p:cNvSpPr/>
            <p:nvPr/>
          </p:nvSpPr>
          <p:spPr>
            <a:xfrm>
              <a:off x="10825758" y="5715000"/>
              <a:ext cx="2732484" cy="273248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Regular"/>
                <a:sym typeface="Gill Sans" charset="0"/>
              </a:endParaRPr>
            </a:p>
          </p:txBody>
        </p:sp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0E2CF742-AE12-BCF0-AB00-320DF2BAC223}"/>
                </a:ext>
              </a:extLst>
            </p:cNvPr>
            <p:cNvSpPr txBox="1"/>
            <p:nvPr/>
          </p:nvSpPr>
          <p:spPr>
            <a:xfrm>
              <a:off x="11002578" y="6115161"/>
              <a:ext cx="2378841" cy="193215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marL="0" marR="0" lvl="0" indent="0" algn="ctr" defTabSz="115570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/>
                  <a:sym typeface="Gill Sans" charset="0"/>
                </a:rPr>
                <a:t>POOR LEADERSHIP</a:t>
              </a:r>
              <a:endParaRPr kumimoji="0" lang="en-US" sz="500" b="0" i="0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Regular"/>
                <a:sym typeface="Gill Sans" charset="0"/>
              </a:endParaRPr>
            </a:p>
          </p:txBody>
        </p:sp>
      </p:grp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214E7B-58B7-C46C-54FF-1B38682E6A7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rgbClr val="2D2D8A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21868" y="6152400"/>
            <a:ext cx="1665548" cy="343532"/>
          </a:xfrm>
          <a:prstGeom prst="rect">
            <a:avLst/>
          </a:prstGeom>
        </p:spPr>
      </p:pic>
      <p:sp>
        <p:nvSpPr>
          <p:cNvPr id="26" name="AutoShape 4" descr="Animated illustration of an anxious and worried dog">
            <a:extLst>
              <a:ext uri="{FF2B5EF4-FFF2-40B4-BE49-F238E27FC236}">
                <a16:creationId xmlns:a16="http://schemas.microsoft.com/office/drawing/2014/main" id="{464C0BAF-C984-3A27-242E-52BD561F06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2CC9F2BE-C38D-2E7C-9122-2115C1DD7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40359" y="4313473"/>
            <a:ext cx="1896861" cy="18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19D0A00F-ACD5-B5C5-0695-632C97BED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48" y="1599814"/>
            <a:ext cx="1896861" cy="189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291E3E30-16CF-8C69-659A-4FB4BE55B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807" y="1742473"/>
            <a:ext cx="1611545" cy="161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E632DE10-6153-05BA-8607-9EACCECA4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926" y="4309731"/>
            <a:ext cx="1806591" cy="180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87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47F0426-B19F-45E2-85CE-9AEA1E8116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graphicEl>
                                              <a:dgm id="{D47F0426-B19F-45E2-85CE-9AEA1E8116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9BCB0B5-3A55-47E1-927E-514CFE88A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graphicEl>
                                              <a:dgm id="{B9BCB0B5-3A55-47E1-927E-514CFE88AE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4B51DFD-1783-4062-B42D-91A3766DC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graphicEl>
                                              <a:dgm id="{44B51DFD-1783-4062-B42D-91A3766DC4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795C497-8BAE-4FB0-B22E-0FDC7C57E4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graphicEl>
                                              <a:dgm id="{4795C497-8BAE-4FB0-B22E-0FDC7C57E4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BD624AF-0844-4C08-975F-ACCD491E0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graphicEl>
                                              <a:dgm id="{BBD624AF-0844-4C08-975F-ACCD491E00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8D719D6-92C2-4118-88DD-BF180932D0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graphicEl>
                                              <a:dgm id="{E8D719D6-92C2-4118-88DD-BF180932D0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0B4E0E0-7302-4072-A7D9-08452EA373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graphicEl>
                                              <a:dgm id="{A0B4E0E0-7302-4072-A7D9-08452EA373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8A6376F-09D0-4988-AE32-4C2D1E5009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graphicEl>
                                              <a:dgm id="{18A6376F-09D0-4988-AE32-4C2D1E5009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68C401C-0A6D-4B56-9ED2-0C0155B7A8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>
                                            <p:graphicEl>
                                              <a:dgm id="{568C401C-0A6D-4B56-9ED2-0C0155B7A8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6BF9019-6385-464D-9888-88FCB39221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>
                                            <p:graphicEl>
                                              <a:dgm id="{76BF9019-6385-464D-9888-88FCB39221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0903-003B-273E-3584-5312F76C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113097"/>
            <a:ext cx="7420819" cy="1656304"/>
          </a:xfrm>
        </p:spPr>
        <p:txBody>
          <a:bodyPr/>
          <a:lstStyle/>
          <a:p>
            <a:r>
              <a:rPr lang="en-US" dirty="0"/>
              <a:t>How did we fix it?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60DFF-2E7E-7A22-819A-C011020DFF0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3676649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New Process? Wouldn’t stick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New Tools? Useless without wielders who could STAY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New Training? Waste of money with high turnover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47AE7-D6A2-42FB-3D58-6297742F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F1B36B-8196-C718-C06C-3251ECDA344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2D2D8A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21868" y="6152400"/>
            <a:ext cx="1665548" cy="3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7F7C5-CBA2-9823-0CBA-5BD77399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69" y="579120"/>
            <a:ext cx="11548261" cy="1249680"/>
          </a:xfrm>
        </p:spPr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60D053B-A40A-3228-B6D5-3371B9EE2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868" y="2530752"/>
            <a:ext cx="11562303" cy="2387865"/>
          </a:xfrm>
        </p:spPr>
        <p:txBody>
          <a:bodyPr/>
          <a:lstStyle/>
          <a:p>
            <a:r>
              <a:rPr lang="en-US" dirty="0"/>
              <a:t>What is </a:t>
            </a:r>
          </a:p>
          <a:p>
            <a:r>
              <a:rPr lang="en-US" dirty="0"/>
              <a:t>the riddle of steel?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A971A9-0C5C-DDFC-67F9-2E5A55F1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B03F3F2-2D8F-B00C-849A-EA446D6E8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51" y="4203457"/>
            <a:ext cx="2387866" cy="23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664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0903-003B-273E-3584-5312F76C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113097"/>
            <a:ext cx="7420819" cy="1656304"/>
          </a:xfrm>
        </p:spPr>
        <p:txBody>
          <a:bodyPr/>
          <a:lstStyle/>
          <a:p>
            <a:r>
              <a:rPr lang="en-US" dirty="0"/>
              <a:t>How did we fix it?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60DFF-2E7E-7A22-819A-C011020DFF0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3676649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Engage with the Sponsors to engage with each other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Install a Product Owner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Empower Scrum Master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Team building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360 Assessments all around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Agile Coaching (Team)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Leadership Coaching (PO, SM, Tech Leads)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47AE7-D6A2-42FB-3D58-6297742F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F1B36B-8196-C718-C06C-3251ECDA344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2D2D8A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21868" y="6152400"/>
            <a:ext cx="1665548" cy="3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0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A29A4-AAFD-04EE-0732-0671E83D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620" y="162560"/>
            <a:ext cx="8843050" cy="1616904"/>
          </a:xfrm>
        </p:spPr>
        <p:txBody>
          <a:bodyPr/>
          <a:lstStyle/>
          <a:p>
            <a:r>
              <a:rPr lang="en-US" dirty="0"/>
              <a:t>Company X – 18 months later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FEE91-E849-1CB0-9E51-A58B99C631C5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6821145" y="2625812"/>
            <a:ext cx="4015098" cy="3528397"/>
          </a:xfrm>
        </p:spPr>
        <p:txBody>
          <a:bodyPr/>
          <a:lstStyle/>
          <a:p>
            <a:pPr lvl="1"/>
            <a:r>
              <a:rPr lang="en-US" dirty="0"/>
              <a:t>“We” culture</a:t>
            </a:r>
          </a:p>
          <a:p>
            <a:pPr lvl="1"/>
            <a:r>
              <a:rPr lang="en-US" dirty="0"/>
              <a:t>Agile</a:t>
            </a:r>
          </a:p>
          <a:p>
            <a:pPr lvl="1"/>
            <a:r>
              <a:rPr lang="en-US" dirty="0"/>
              <a:t>Transparent communication</a:t>
            </a:r>
          </a:p>
          <a:p>
            <a:pPr lvl="1"/>
            <a:r>
              <a:rPr lang="en-US" dirty="0"/>
              <a:t>Consistent, committed team</a:t>
            </a:r>
          </a:p>
          <a:p>
            <a:pPr lvl="1"/>
            <a:r>
              <a:rPr lang="en-US" dirty="0"/>
              <a:t>Empowered PO</a:t>
            </a:r>
          </a:p>
          <a:p>
            <a:pPr lvl="1"/>
            <a:r>
              <a:rPr lang="en-US" dirty="0"/>
              <a:t>Empowered SM</a:t>
            </a:r>
          </a:p>
          <a:p>
            <a:pPr lvl="1"/>
            <a:r>
              <a:rPr lang="en-US" dirty="0"/>
              <a:t>Sponsor support*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74F1A-D233-C240-B22D-F82C6161FAC1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2399620" y="2625813"/>
            <a:ext cx="4227332" cy="3528397"/>
          </a:xfrm>
        </p:spPr>
        <p:txBody>
          <a:bodyPr/>
          <a:lstStyle/>
          <a:p>
            <a:pPr lvl="1"/>
            <a:r>
              <a:rPr lang="en-US" dirty="0"/>
              <a:t>“Me” culture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FrAgile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CYA</a:t>
            </a:r>
          </a:p>
          <a:p>
            <a:pPr lvl="1"/>
            <a:r>
              <a:rPr lang="en-US" dirty="0"/>
              <a:t>High turnover</a:t>
            </a:r>
          </a:p>
          <a:p>
            <a:pPr lvl="1"/>
            <a:r>
              <a:rPr lang="en-US" dirty="0"/>
              <a:t>No PO</a:t>
            </a:r>
          </a:p>
          <a:p>
            <a:pPr lvl="1"/>
            <a:r>
              <a:rPr lang="en-US" dirty="0"/>
              <a:t>Disempowered SM</a:t>
            </a:r>
          </a:p>
          <a:p>
            <a:pPr lvl="1"/>
            <a:r>
              <a:rPr lang="en-US" dirty="0"/>
              <a:t>Uncooperative sponsors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23533-91C6-420C-B7D7-4977ACF73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737B8C-7158-16F7-BE33-78D4A51C4859}"/>
              </a:ext>
            </a:extLst>
          </p:cNvPr>
          <p:cNvSpPr txBox="1">
            <a:spLocks/>
          </p:cNvSpPr>
          <p:nvPr/>
        </p:nvSpPr>
        <p:spPr>
          <a:xfrm>
            <a:off x="2317128" y="2105637"/>
            <a:ext cx="2170982" cy="554268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0" baseline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en-US" dirty="0"/>
              <a:t>BEFORE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54A7FFA-0726-1194-B25A-790DA89BAA1A}"/>
              </a:ext>
            </a:extLst>
          </p:cNvPr>
          <p:cNvSpPr txBox="1">
            <a:spLocks/>
          </p:cNvSpPr>
          <p:nvPr/>
        </p:nvSpPr>
        <p:spPr>
          <a:xfrm>
            <a:off x="6709444" y="2105637"/>
            <a:ext cx="2170982" cy="554268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0" baseline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en-US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073601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0903-003B-273E-3584-5312F76C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113097"/>
            <a:ext cx="7420819" cy="1656304"/>
          </a:xfrm>
        </p:spPr>
        <p:txBody>
          <a:bodyPr/>
          <a:lstStyle/>
          <a:p>
            <a:r>
              <a:rPr lang="en-US" dirty="0"/>
              <a:t>Wrapping it all 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60DFF-2E7E-7A22-819A-C011020DFF0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243648"/>
            <a:ext cx="8413751" cy="450125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People don’t leave bad jobs, they leave bad leaders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Diverse teams are stronger, and diversity doesn’t look just one way. Assemble a team with diverse perspectives. Period.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Accept feedback, iterate, and innovate quality products and services for repeat clients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Stakeholder engagement is essential, in the right way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Leadership is the key to effective culture and ultimately success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Skills can be taught; mindset cannot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47AE7-D6A2-42FB-3D58-6297742F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50E3368-3C39-8393-BDF7-186772DFF81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2D2D8A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21868" y="6152400"/>
            <a:ext cx="1665548" cy="3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40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A971A9-0C5C-DDFC-67F9-2E5A55F1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F20CA59-E503-2E7D-152C-E34009196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875" y="1249959"/>
            <a:ext cx="4173523" cy="417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859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>
                <a:lumMod val="50000"/>
              </a:schemeClr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CE1ABEC8-43FD-4F21-A7D2-70200D862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831" y="173735"/>
            <a:ext cx="4409514" cy="220370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9E86C2-E3F9-D530-808C-BF3A4CF23362}"/>
              </a:ext>
            </a:extLst>
          </p:cNvPr>
          <p:cNvSpPr txBox="1">
            <a:spLocks/>
          </p:cNvSpPr>
          <p:nvPr/>
        </p:nvSpPr>
        <p:spPr>
          <a:xfrm>
            <a:off x="1335017" y="3718634"/>
            <a:ext cx="5532748" cy="1727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kern="1200" spc="0" baseline="0">
                <a:solidFill>
                  <a:schemeClr val="bg1"/>
                </a:solidFill>
                <a:latin typeface="+mn-lt"/>
                <a:ea typeface="+mn-ea"/>
                <a:cs typeface="Biome" panose="020B0503030204020804" pitchFamily="34" charset="0"/>
              </a:defRPr>
            </a:lvl1pPr>
            <a:lvl2pPr marL="283464" indent="-2857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66928" indent="-2857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59536" indent="-2857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 spc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en-US" sz="2800" dirty="0">
                <a:latin typeface="+mj-lt"/>
              </a:rPr>
              <a:t>Dr. Dhru Beeharilal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2800" dirty="0">
                <a:latin typeface="+mj-lt"/>
              </a:rPr>
              <a:t>Nayan Leadership, LLC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en-US" sz="2800" dirty="0">
                <a:latin typeface="+mj-lt"/>
              </a:rPr>
              <a:t>www.linktr.ee/dhrubee</a:t>
            </a:r>
          </a:p>
        </p:txBody>
      </p:sp>
      <p:pic>
        <p:nvPicPr>
          <p:cNvPr id="3" name="Picture 2" descr="A qr code with a chain in the center&#10;&#10;Description automatically generated">
            <a:extLst>
              <a:ext uri="{FF2B5EF4-FFF2-40B4-BE49-F238E27FC236}">
                <a16:creationId xmlns:a16="http://schemas.microsoft.com/office/drawing/2014/main" id="{2B789B43-A0E2-D364-B3CD-628C4D5C8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584" y="881009"/>
            <a:ext cx="5034430" cy="52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64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2458FF-0D0C-4ACC-C6FB-103BC0BA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936866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0D5F34-5FF9-69B6-E879-5041252593E6}"/>
              </a:ext>
            </a:extLst>
          </p:cNvPr>
          <p:cNvSpPr txBox="1"/>
          <p:nvPr/>
        </p:nvSpPr>
        <p:spPr>
          <a:xfrm>
            <a:off x="838201" y="2999520"/>
            <a:ext cx="6748219" cy="346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rgbClr val="73EBF9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FFFFFF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Introduction</a:t>
            </a:r>
          </a:p>
          <a:p>
            <a:pPr marL="285750" lvl="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rgbClr val="73EBF9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FFFFFF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What is effective Culture?</a:t>
            </a:r>
          </a:p>
          <a:p>
            <a:pPr marL="285750" lvl="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rgbClr val="73EBF9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FFFFFF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Discuss the cause and effects of poor Culture</a:t>
            </a:r>
          </a:p>
          <a:p>
            <a:pPr marL="285750" lvl="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rgbClr val="73EBF9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FFFFFF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How to build effective Culture</a:t>
            </a:r>
          </a:p>
          <a:p>
            <a:pPr marL="285750" lvl="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rgbClr val="73EBF9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FFFFFF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Q &amp; A</a:t>
            </a:r>
          </a:p>
          <a:p>
            <a:pPr marL="285750" lvl="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rgbClr val="73EBF9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rgbClr val="FFFFFF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Final thoughts &amp; takeaways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2EB6C-05A1-8477-0A77-92FCF4B59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5055" t="408" r="-725" b="-408"/>
          <a:stretch/>
        </p:blipFill>
        <p:spPr>
          <a:xfrm>
            <a:off x="6798436" y="469521"/>
            <a:ext cx="5007484" cy="5996589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12289E0-B2B4-F831-28BC-A2A8E9E9500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2D2D8A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21868" y="6152400"/>
            <a:ext cx="1665548" cy="343532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9F1B55D-75A6-0B0B-4CE0-652EB546F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688" y="3791824"/>
            <a:ext cx="3066176" cy="306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E4E0F37-0AD5-833C-CBE5-EAE02EC46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245" y="511763"/>
            <a:ext cx="4958081" cy="814620"/>
          </a:xfrm>
        </p:spPr>
        <p:txBody>
          <a:bodyPr/>
          <a:lstStyle/>
          <a:p>
            <a:r>
              <a:rPr lang="en-US" dirty="0"/>
              <a:t>Who is Dhru?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EA54-3083-FB0D-9011-2353791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 descr="A person with dark hair and a beard&#10;&#10;Description automatically generated">
            <a:extLst>
              <a:ext uri="{FF2B5EF4-FFF2-40B4-BE49-F238E27FC236}">
                <a16:creationId xmlns:a16="http://schemas.microsoft.com/office/drawing/2014/main" id="{5FF2A2E3-B0A8-4BF0-6DDF-CA726F2FF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769" y="411984"/>
            <a:ext cx="2388428" cy="2297320"/>
          </a:xfrm>
          <a:prstGeom prst="rect">
            <a:avLst/>
          </a:prstGeom>
        </p:spPr>
      </p:pic>
      <p:pic>
        <p:nvPicPr>
          <p:cNvPr id="3" name="Picture 2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40D86E16-E7DC-DC32-8A0F-C83439B2E8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08" t="24971"/>
          <a:stretch/>
        </p:blipFill>
        <p:spPr>
          <a:xfrm>
            <a:off x="8333804" y="2000032"/>
            <a:ext cx="3410093" cy="2331835"/>
          </a:xfrm>
          <a:prstGeom prst="rect">
            <a:avLst/>
          </a:prstGeom>
        </p:spPr>
      </p:pic>
      <p:pic>
        <p:nvPicPr>
          <p:cNvPr id="7" name="Picture 6" descr="A person standing on a stage&#10;&#10;Description automatically generated">
            <a:extLst>
              <a:ext uri="{FF2B5EF4-FFF2-40B4-BE49-F238E27FC236}">
                <a16:creationId xmlns:a16="http://schemas.microsoft.com/office/drawing/2014/main" id="{109721E7-2572-33DC-D206-A5C5FFD6F5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39" t="10794" r="15190" b="8826"/>
          <a:stretch/>
        </p:blipFill>
        <p:spPr>
          <a:xfrm>
            <a:off x="6628267" y="1736669"/>
            <a:ext cx="2388428" cy="2672135"/>
          </a:xfrm>
          <a:prstGeom prst="rect">
            <a:avLst/>
          </a:prstGeom>
        </p:spPr>
      </p:pic>
      <p:pic>
        <p:nvPicPr>
          <p:cNvPr id="16" name="Picture 15" descr="A person holding a dog&#10;&#10;Description automatically generated">
            <a:extLst>
              <a:ext uri="{FF2B5EF4-FFF2-40B4-BE49-F238E27FC236}">
                <a16:creationId xmlns:a16="http://schemas.microsoft.com/office/drawing/2014/main" id="{62FF363F-D951-A558-88C5-050E6133C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1562" y="3844171"/>
            <a:ext cx="2519090" cy="18893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F456FBE-C9F5-FA43-55E9-A9AD6D42C001}"/>
              </a:ext>
            </a:extLst>
          </p:cNvPr>
          <p:cNvSpPr txBox="1"/>
          <p:nvPr/>
        </p:nvSpPr>
        <p:spPr>
          <a:xfrm>
            <a:off x="485216" y="1363306"/>
            <a:ext cx="5359755" cy="466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rgbClr val="73EBF9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Founder and CEO of Nayan Leadership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HachiMedia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rgbClr val="73EBF9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Business and leadership mindset coach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rgbClr val="73EBF9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Artist, photographer, author, serial entrepreneur, speaker, creator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rgbClr val="73EBF9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Recovering attorney and IT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 Consultant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rgbClr val="73EBF9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dirty="0">
                <a:solidFill>
                  <a:srgbClr val="FFFFFF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Huge nerd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rgbClr val="73EBF9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Dog dad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rgbClr val="73EBF9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Explorer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Biome" panose="020B0503030204020804" pitchFamily="34" charset="0"/>
            </a:endParaRPr>
          </a:p>
          <a:p>
            <a:endParaRPr lang="en-US" dirty="0"/>
          </a:p>
        </p:txBody>
      </p:sp>
      <p:pic>
        <p:nvPicPr>
          <p:cNvPr id="12" name="Picture 11" descr="A person climbing a rock&#10;&#10;Description automatically generated">
            <a:extLst>
              <a:ext uri="{FF2B5EF4-FFF2-40B4-BE49-F238E27FC236}">
                <a16:creationId xmlns:a16="http://schemas.microsoft.com/office/drawing/2014/main" id="{4671D561-A991-FFC7-05E9-8AE7E8E219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57" t="1" r="26515" b="34369"/>
          <a:stretch/>
        </p:blipFill>
        <p:spPr>
          <a:xfrm>
            <a:off x="9060353" y="4148697"/>
            <a:ext cx="1895928" cy="2467827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212269-87F8-2E59-1A18-5CDC89A5794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rgbClr val="2D2D8A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21868" y="6152400"/>
            <a:ext cx="1665548" cy="3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4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7F7C5-CBA2-9823-0CBA-5BD77399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69" y="579120"/>
            <a:ext cx="11548261" cy="1249680"/>
          </a:xfrm>
        </p:spPr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60D053B-A40A-3228-B6D5-3371B9EE2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868" y="2530752"/>
            <a:ext cx="11562303" cy="2387865"/>
          </a:xfrm>
        </p:spPr>
        <p:txBody>
          <a:bodyPr/>
          <a:lstStyle/>
          <a:p>
            <a:r>
              <a:rPr lang="en-US" dirty="0"/>
              <a:t>What is </a:t>
            </a:r>
          </a:p>
          <a:p>
            <a:r>
              <a:rPr lang="en-US" dirty="0"/>
              <a:t>Effective culture?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A971A9-0C5C-DDFC-67F9-2E5A55F1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0" name="Picture 2" descr="Animated Illustration of a Dog Pointing | UGOKAWA">
            <a:extLst>
              <a:ext uri="{FF2B5EF4-FFF2-40B4-BE49-F238E27FC236}">
                <a16:creationId xmlns:a16="http://schemas.microsoft.com/office/drawing/2014/main" id="{36FAA7F0-50A7-4C90-DC69-6C7630DF3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397" y="327171"/>
            <a:ext cx="2022446" cy="202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310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7F7C5-CBA2-9823-0CBA-5BD77399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69" y="579120"/>
            <a:ext cx="11548261" cy="1249680"/>
          </a:xfrm>
        </p:spPr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60D053B-A40A-3228-B6D5-3371B9EE2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868" y="2530752"/>
            <a:ext cx="11562303" cy="2387865"/>
          </a:xfrm>
        </p:spPr>
        <p:txBody>
          <a:bodyPr/>
          <a:lstStyle/>
          <a:p>
            <a:r>
              <a:rPr lang="en-US" dirty="0"/>
              <a:t>COMPANY 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A971A9-0C5C-DDFC-67F9-2E5A55F1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6F8FFFA-978B-63E9-A486-12BD5C864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363" y="3429000"/>
            <a:ext cx="2987273" cy="29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3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0903-003B-273E-3584-5312F76C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113097"/>
            <a:ext cx="7420819" cy="1656304"/>
          </a:xfrm>
        </p:spPr>
        <p:txBody>
          <a:bodyPr/>
          <a:lstStyle/>
          <a:p>
            <a:r>
              <a:rPr lang="en-US" dirty="0"/>
              <a:t>Company x – Initial state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60DFF-2E7E-7A22-819A-C011020DFF0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3676649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Running “Agile”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Two department collaboration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Constant territory disputes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Lack of cooperation and visibility on both sides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2 years behind on a 6-month project (scope creep)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Lost 7 resources in prior 6 months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47AE7-D6A2-42FB-3D58-6297742F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3F2BC2F-0557-988C-7B53-252B66474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069" y="567026"/>
            <a:ext cx="3408931" cy="340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E3B3D9-C6DB-C5EC-FDBF-0782514026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2D2D8A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21868" y="6152400"/>
            <a:ext cx="1665548" cy="3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3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0903-003B-273E-3584-5312F76C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113097"/>
            <a:ext cx="7420819" cy="1656304"/>
          </a:xfrm>
        </p:spPr>
        <p:txBody>
          <a:bodyPr/>
          <a:lstStyle/>
          <a:p>
            <a:r>
              <a:rPr lang="en-US" dirty="0"/>
              <a:t>Company x – “</a:t>
            </a:r>
            <a:r>
              <a:rPr lang="en-US" dirty="0" err="1"/>
              <a:t>FrAgile</a:t>
            </a:r>
            <a:r>
              <a:rPr lang="en-US" dirty="0"/>
              <a:t>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60DFF-2E7E-7A22-819A-C011020DFF0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3676649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Inconsistent capacity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Inconsistency of scoring stories and tasks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No designated Product Owner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Scrum Master not empowered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1-hour standup meetings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CYA mentality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47AE7-D6A2-42FB-3D58-6297742F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3F2BC2F-0557-988C-7B53-252B66474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48" y="2186698"/>
            <a:ext cx="3045610" cy="304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E3B3D9-C6DB-C5EC-FDBF-0782514026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2D2D8A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21868" y="6152400"/>
            <a:ext cx="1665548" cy="3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0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7F7C5-CBA2-9823-0CBA-5BD77399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69" y="579120"/>
            <a:ext cx="11548261" cy="1249680"/>
          </a:xfrm>
        </p:spPr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60D053B-A40A-3228-B6D5-3371B9EE2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868" y="2472534"/>
            <a:ext cx="11562303" cy="2387865"/>
          </a:xfrm>
        </p:spPr>
        <p:txBody>
          <a:bodyPr/>
          <a:lstStyle/>
          <a:p>
            <a:r>
              <a:rPr lang="en-US" dirty="0"/>
              <a:t>What one thing is most determinative of culture?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A971A9-0C5C-DDFC-67F9-2E5A55F1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6B368549-8439-3692-5F95-806CDF206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438" y="315341"/>
            <a:ext cx="2082552" cy="20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764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0903-003B-273E-3584-5312F76C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113097"/>
            <a:ext cx="7420819" cy="1656304"/>
          </a:xfrm>
        </p:spPr>
        <p:txBody>
          <a:bodyPr/>
          <a:lstStyle/>
          <a:p>
            <a:r>
              <a:rPr lang="en-US" dirty="0"/>
              <a:t>What is Effective Culture?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60DFF-2E7E-7A22-819A-C011020DFF0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590804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Hierarchical or flat – doesn’t matter, if done right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Clear RACI and roles defined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Clear and open communication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Collaborative, strength-based, and weakness-aware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Everyone has a voice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Biome Light" panose="020B0303030204020804" pitchFamily="34" charset="0"/>
                <a:cs typeface="Biome Light" panose="020B0303030204020804" pitchFamily="34" charset="0"/>
              </a:rPr>
              <a:t>Strong leadership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47AE7-D6A2-42FB-3D58-6297742F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 descr="Animated Illustration of a Dog Pointing to the Side | UGOKAWA">
            <a:extLst>
              <a:ext uri="{FF2B5EF4-FFF2-40B4-BE49-F238E27FC236}">
                <a16:creationId xmlns:a16="http://schemas.microsoft.com/office/drawing/2014/main" id="{7B830081-AB4D-A3BA-D2C6-2F2A871B2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926" y="4745522"/>
            <a:ext cx="1941584" cy="194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463645-45D0-2646-C520-326A61739D32}"/>
              </a:ext>
            </a:extLst>
          </p:cNvPr>
          <p:cNvSpPr/>
          <p:nvPr/>
        </p:nvSpPr>
        <p:spPr>
          <a:xfrm>
            <a:off x="3305669" y="5201173"/>
            <a:ext cx="2549847" cy="310393"/>
          </a:xfrm>
          <a:prstGeom prst="rect">
            <a:avLst/>
          </a:prstGeom>
          <a:solidFill>
            <a:srgbClr val="FAF24C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D89501-A4BD-6413-B6B4-A57A74F25C3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2D2D8A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21868" y="6152400"/>
            <a:ext cx="1665548" cy="3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2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</p:bldLst>
  </p:timing>
</p:sld>
</file>

<file path=ppt/theme/theme1.xml><?xml version="1.0" encoding="utf-8"?>
<a:theme xmlns:a="http://schemas.openxmlformats.org/drawingml/2006/main" name="Custom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36837_win32_SL_V11" id="{EAD6EF7B-6F25-4469-AF6A-07D6EB1461DD}" vid="{30FEA78B-2F89-4FF0-8415-E3920802C5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05301E-11B3-4B9D-A588-21F3C980937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C77B561B-3A65-4A22-9691-EB838E7F9B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4137456-21FC-4AE2-8A94-BF06CAF2EB9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Scientific findings presentation</Template>
  <TotalTime>956</TotalTime>
  <Words>603</Words>
  <Application>Microsoft Office PowerPoint</Application>
  <PresentationFormat>Widescreen</PresentationFormat>
  <Paragraphs>154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Nova</vt:lpstr>
      <vt:lpstr>Biome</vt:lpstr>
      <vt:lpstr>Biome Light</vt:lpstr>
      <vt:lpstr>Calibri</vt:lpstr>
      <vt:lpstr>Roboto Regular</vt:lpstr>
      <vt:lpstr>Wingdings</vt:lpstr>
      <vt:lpstr>Custom</vt:lpstr>
      <vt:lpstr> Beyond the standup</vt:lpstr>
      <vt:lpstr>Agenda</vt:lpstr>
      <vt:lpstr>PowerPoint Presentation</vt:lpstr>
      <vt:lpstr>Question</vt:lpstr>
      <vt:lpstr>Case Study</vt:lpstr>
      <vt:lpstr>Company x – Initial state</vt:lpstr>
      <vt:lpstr>Company x – “FrAgile”</vt:lpstr>
      <vt:lpstr>ACTIVITY</vt:lpstr>
      <vt:lpstr>What is Effective Culture?</vt:lpstr>
      <vt:lpstr>Company x - Sponsors</vt:lpstr>
      <vt:lpstr>PowerPoint Presentation</vt:lpstr>
      <vt:lpstr>PowerPoint Presentation</vt:lpstr>
      <vt:lpstr>How did we fix it?</vt:lpstr>
      <vt:lpstr>Question</vt:lpstr>
      <vt:lpstr>How did we fix it?</vt:lpstr>
      <vt:lpstr>Company X – 18 months later</vt:lpstr>
      <vt:lpstr>Wrapping it all up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</dc:title>
  <dc:creator>Dhru Beeharilal</dc:creator>
  <cp:lastModifiedBy>Dhru Beeharilal</cp:lastModifiedBy>
  <cp:revision>7</cp:revision>
  <dcterms:created xsi:type="dcterms:W3CDTF">2024-05-15T16:23:06Z</dcterms:created>
  <dcterms:modified xsi:type="dcterms:W3CDTF">2024-07-07T02:47:23Z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